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16"/>
  </p:notesMasterIdLst>
  <p:handoutMasterIdLst>
    <p:handoutMasterId r:id="rId17"/>
  </p:handoutMasterIdLst>
  <p:sldIdLst>
    <p:sldId id="1141" r:id="rId5"/>
    <p:sldId id="1148" r:id="rId6"/>
    <p:sldId id="1156" r:id="rId7"/>
    <p:sldId id="1149" r:id="rId8"/>
    <p:sldId id="1144" r:id="rId9"/>
    <p:sldId id="1150" r:id="rId10"/>
    <p:sldId id="1151" r:id="rId11"/>
    <p:sldId id="1147" r:id="rId12"/>
    <p:sldId id="1153" r:id="rId13"/>
    <p:sldId id="451" r:id="rId14"/>
    <p:sldId id="1142" r:id="rId15"/>
  </p:sldIdLst>
  <p:sldSz cx="9753600" cy="7315200"/>
  <p:notesSz cx="7010400" cy="9296400"/>
  <p:defaultTextStyle>
    <a:defPPr>
      <a:defRPr lang="en-US"/>
    </a:defPPr>
    <a:lvl1pPr algn="l" defTabSz="974764" rtl="0" fontAlgn="base">
      <a:spcBef>
        <a:spcPct val="0"/>
      </a:spcBef>
      <a:spcAft>
        <a:spcPct val="0"/>
      </a:spcAft>
      <a:defRPr sz="1911" kern="1200">
        <a:solidFill>
          <a:schemeClr val="tx1"/>
        </a:solidFill>
        <a:latin typeface="HelveticaNeueLT Std Lt" panose="020B0403020202020204" pitchFamily="34" charset="0"/>
        <a:ea typeface="MS PGothic" panose="020B0600070205080204" pitchFamily="34" charset="-128"/>
        <a:cs typeface="+mn-cs"/>
      </a:defRPr>
    </a:lvl1pPr>
    <a:lvl2pPr marL="487382" indent="-214296" algn="l" defTabSz="974764" rtl="0" fontAlgn="base">
      <a:spcBef>
        <a:spcPct val="0"/>
      </a:spcBef>
      <a:spcAft>
        <a:spcPct val="0"/>
      </a:spcAft>
      <a:defRPr sz="1911" kern="1200">
        <a:solidFill>
          <a:schemeClr val="tx1"/>
        </a:solidFill>
        <a:latin typeface="HelveticaNeueLT Std Lt" panose="020B0403020202020204" pitchFamily="34" charset="0"/>
        <a:ea typeface="MS PGothic" panose="020B0600070205080204" pitchFamily="34" charset="-128"/>
        <a:cs typeface="+mn-cs"/>
      </a:defRPr>
    </a:lvl2pPr>
    <a:lvl3pPr marL="974764" indent="-428593" algn="l" defTabSz="974764" rtl="0" fontAlgn="base">
      <a:spcBef>
        <a:spcPct val="0"/>
      </a:spcBef>
      <a:spcAft>
        <a:spcPct val="0"/>
      </a:spcAft>
      <a:defRPr sz="1911" kern="1200">
        <a:solidFill>
          <a:schemeClr val="tx1"/>
        </a:solidFill>
        <a:latin typeface="HelveticaNeueLT Std Lt" panose="020B0403020202020204" pitchFamily="34" charset="0"/>
        <a:ea typeface="MS PGothic" panose="020B0600070205080204" pitchFamily="34" charset="-128"/>
        <a:cs typeface="+mn-cs"/>
      </a:defRPr>
    </a:lvl3pPr>
    <a:lvl4pPr marL="1462146" indent="-642889" algn="l" defTabSz="974764" rtl="0" fontAlgn="base">
      <a:spcBef>
        <a:spcPct val="0"/>
      </a:spcBef>
      <a:spcAft>
        <a:spcPct val="0"/>
      </a:spcAft>
      <a:defRPr sz="1911" kern="1200">
        <a:solidFill>
          <a:schemeClr val="tx1"/>
        </a:solidFill>
        <a:latin typeface="HelveticaNeueLT Std Lt" panose="020B0403020202020204" pitchFamily="34" charset="0"/>
        <a:ea typeface="MS PGothic" panose="020B0600070205080204" pitchFamily="34" charset="-128"/>
        <a:cs typeface="+mn-cs"/>
      </a:defRPr>
    </a:lvl4pPr>
    <a:lvl5pPr marL="1950476" indent="-858134" algn="l" defTabSz="974764" rtl="0" fontAlgn="base">
      <a:spcBef>
        <a:spcPct val="0"/>
      </a:spcBef>
      <a:spcAft>
        <a:spcPct val="0"/>
      </a:spcAft>
      <a:defRPr sz="1911" kern="1200">
        <a:solidFill>
          <a:schemeClr val="tx1"/>
        </a:solidFill>
        <a:latin typeface="HelveticaNeueLT Std Lt" panose="020B0403020202020204" pitchFamily="34" charset="0"/>
        <a:ea typeface="MS PGothic" panose="020B0600070205080204" pitchFamily="34" charset="-128"/>
        <a:cs typeface="+mn-cs"/>
      </a:defRPr>
    </a:lvl5pPr>
    <a:lvl6pPr marL="1365428" algn="l" defTabSz="546171" rtl="0" eaLnBrk="1" latinLnBrk="0" hangingPunct="1">
      <a:defRPr sz="1911" kern="1200">
        <a:solidFill>
          <a:schemeClr val="tx1"/>
        </a:solidFill>
        <a:latin typeface="HelveticaNeueLT Std Lt" panose="020B0403020202020204" pitchFamily="34" charset="0"/>
        <a:ea typeface="MS PGothic" panose="020B0600070205080204" pitchFamily="34" charset="-128"/>
        <a:cs typeface="+mn-cs"/>
      </a:defRPr>
    </a:lvl6pPr>
    <a:lvl7pPr marL="1638513" algn="l" defTabSz="546171" rtl="0" eaLnBrk="1" latinLnBrk="0" hangingPunct="1">
      <a:defRPr sz="1911" kern="1200">
        <a:solidFill>
          <a:schemeClr val="tx1"/>
        </a:solidFill>
        <a:latin typeface="HelveticaNeueLT Std Lt" panose="020B0403020202020204" pitchFamily="34" charset="0"/>
        <a:ea typeface="MS PGothic" panose="020B0600070205080204" pitchFamily="34" charset="-128"/>
        <a:cs typeface="+mn-cs"/>
      </a:defRPr>
    </a:lvl7pPr>
    <a:lvl8pPr marL="1911599" algn="l" defTabSz="546171" rtl="0" eaLnBrk="1" latinLnBrk="0" hangingPunct="1">
      <a:defRPr sz="1911" kern="1200">
        <a:solidFill>
          <a:schemeClr val="tx1"/>
        </a:solidFill>
        <a:latin typeface="HelveticaNeueLT Std Lt" panose="020B0403020202020204" pitchFamily="34" charset="0"/>
        <a:ea typeface="MS PGothic" panose="020B0600070205080204" pitchFamily="34" charset="-128"/>
        <a:cs typeface="+mn-cs"/>
      </a:defRPr>
    </a:lvl8pPr>
    <a:lvl9pPr marL="2184684" algn="l" defTabSz="546171" rtl="0" eaLnBrk="1" latinLnBrk="0" hangingPunct="1">
      <a:defRPr sz="1911" kern="1200">
        <a:solidFill>
          <a:schemeClr val="tx1"/>
        </a:solidFill>
        <a:latin typeface="HelveticaNeueLT Std Lt" panose="020B0403020202020204" pitchFamily="34" charset="0"/>
        <a:ea typeface="MS PGothic" panose="020B0600070205080204" pitchFamily="34" charset="-128"/>
        <a:cs typeface="+mn-cs"/>
      </a:defRPr>
    </a:lvl9pPr>
  </p:defaultTextStyle>
  <p:extLst>
    <p:ext uri="{EFAFB233-063F-42B5-8137-9DF3F51BA10A}">
      <p15:sldGuideLst xmlns:p15="http://schemas.microsoft.com/office/powerpoint/2012/main">
        <p15:guide id="1" orient="horz" pos="2328" userDrawn="1">
          <p15:clr>
            <a:srgbClr val="A4A3A4"/>
          </p15:clr>
        </p15:guide>
        <p15:guide id="2" pos="3072" userDrawn="1">
          <p15:clr>
            <a:srgbClr val="A4A3A4"/>
          </p15:clr>
        </p15:guide>
        <p15:guide id="3" orient="horz" pos="3480" userDrawn="1">
          <p15:clr>
            <a:srgbClr val="A4A3A4"/>
          </p15:clr>
        </p15:guide>
        <p15:guide id="4" pos="840" userDrawn="1">
          <p15:clr>
            <a:srgbClr val="A4A3A4"/>
          </p15:clr>
        </p15:guide>
        <p15:guide id="5" pos="5328"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Daniel Turner" initials="DT" lastIdx="2" clrIdx="0"/>
  <p:cmAuthor id="1" name="leonard" initials="l" lastIdx="1" clrIdx="1"/>
  <p:cmAuthor id="2" name="Lori Hall" initials="LH" lastIdx="27" clrIdx="2">
    <p:extLst>
      <p:ext uri="{19B8F6BF-5375-455C-9EA6-DF929625EA0E}">
        <p15:presenceInfo xmlns:p15="http://schemas.microsoft.com/office/powerpoint/2012/main" userId="S-1-5-21-1635736611-541081296-929701000-372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13B5EA"/>
    <a:srgbClr val="F5E527"/>
    <a:srgbClr val="244653"/>
    <a:srgbClr val="488296"/>
    <a:srgbClr val="F6A421"/>
    <a:srgbClr val="E0D57D"/>
    <a:srgbClr val="D1D9E2"/>
    <a:srgbClr val="25B1E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684" autoAdjust="0"/>
    <p:restoredTop sz="86114" autoAdjust="0"/>
  </p:normalViewPr>
  <p:slideViewPr>
    <p:cSldViewPr snapToGrid="0">
      <p:cViewPr varScale="1">
        <p:scale>
          <a:sx n="93" d="100"/>
          <a:sy n="93" d="100"/>
        </p:scale>
        <p:origin x="2058" y="78"/>
      </p:cViewPr>
      <p:guideLst>
        <p:guide orient="horz" pos="2328"/>
        <p:guide pos="3072"/>
        <p:guide orient="horz" pos="3480"/>
        <p:guide pos="840"/>
        <p:guide pos="5328"/>
      </p:guideLst>
    </p:cSldViewPr>
  </p:slideViewPr>
  <p:outlineViewPr>
    <p:cViewPr>
      <p:scale>
        <a:sx n="33" d="100"/>
        <a:sy n="33" d="100"/>
      </p:scale>
      <p:origin x="0" y="-33354"/>
    </p:cViewPr>
  </p:outlineViewPr>
  <p:notesTextViewPr>
    <p:cViewPr>
      <p:scale>
        <a:sx n="150" d="100"/>
        <a:sy n="150" d="100"/>
      </p:scale>
      <p:origin x="0" y="0"/>
    </p:cViewPr>
  </p:notesTextViewPr>
  <p:sorterViewPr>
    <p:cViewPr varScale="1">
      <p:scale>
        <a:sx n="1" d="1"/>
        <a:sy n="1" d="1"/>
      </p:scale>
      <p:origin x="0" y="-33720"/>
    </p:cViewPr>
  </p:sorterViewPr>
  <p:notesViewPr>
    <p:cSldViewPr snapToGrid="0">
      <p:cViewPr varScale="1">
        <p:scale>
          <a:sx n="73" d="100"/>
          <a:sy n="73" d="100"/>
        </p:scale>
        <p:origin x="2610" y="7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145" cy="465743"/>
          </a:xfrm>
          <a:prstGeom prst="rect">
            <a:avLst/>
          </a:prstGeom>
        </p:spPr>
        <p:txBody>
          <a:bodyPr vert="horz" lIns="88139" tIns="44070" rIns="88139" bIns="44070" rtlCol="0"/>
          <a:lstStyle>
            <a:lvl1pPr algn="l">
              <a:defRPr sz="1200"/>
            </a:lvl1pPr>
          </a:lstStyle>
          <a:p>
            <a:endParaRPr lang="en-CA"/>
          </a:p>
        </p:txBody>
      </p:sp>
      <p:sp>
        <p:nvSpPr>
          <p:cNvPr id="3" name="Date Placeholder 2"/>
          <p:cNvSpPr>
            <a:spLocks noGrp="1"/>
          </p:cNvSpPr>
          <p:nvPr>
            <p:ph type="dt" sz="quarter" idx="1"/>
          </p:nvPr>
        </p:nvSpPr>
        <p:spPr>
          <a:xfrm>
            <a:off x="3970734" y="0"/>
            <a:ext cx="3038145" cy="465743"/>
          </a:xfrm>
          <a:prstGeom prst="rect">
            <a:avLst/>
          </a:prstGeom>
        </p:spPr>
        <p:txBody>
          <a:bodyPr vert="horz" lIns="88139" tIns="44070" rIns="88139" bIns="44070" rtlCol="0"/>
          <a:lstStyle>
            <a:lvl1pPr algn="r">
              <a:defRPr sz="1200"/>
            </a:lvl1pPr>
          </a:lstStyle>
          <a:p>
            <a:fld id="{BB2A40A9-D41C-44C9-B638-7E8D02DD8151}" type="datetimeFigureOut">
              <a:rPr lang="en-CA" smtClean="0"/>
              <a:t>2020-09-24</a:t>
            </a:fld>
            <a:endParaRPr lang="en-CA"/>
          </a:p>
        </p:txBody>
      </p:sp>
      <p:sp>
        <p:nvSpPr>
          <p:cNvPr id="4" name="Footer Placeholder 3"/>
          <p:cNvSpPr>
            <a:spLocks noGrp="1"/>
          </p:cNvSpPr>
          <p:nvPr>
            <p:ph type="ftr" sz="quarter" idx="2"/>
          </p:nvPr>
        </p:nvSpPr>
        <p:spPr>
          <a:xfrm>
            <a:off x="0" y="8830658"/>
            <a:ext cx="3038145" cy="465742"/>
          </a:xfrm>
          <a:prstGeom prst="rect">
            <a:avLst/>
          </a:prstGeom>
        </p:spPr>
        <p:txBody>
          <a:bodyPr vert="horz" lIns="88139" tIns="44070" rIns="88139" bIns="44070" rtlCol="0" anchor="b"/>
          <a:lstStyle>
            <a:lvl1pPr algn="l">
              <a:defRPr sz="1200"/>
            </a:lvl1pPr>
          </a:lstStyle>
          <a:p>
            <a:endParaRPr lang="en-CA"/>
          </a:p>
        </p:txBody>
      </p:sp>
      <p:sp>
        <p:nvSpPr>
          <p:cNvPr id="5" name="Slide Number Placeholder 4"/>
          <p:cNvSpPr>
            <a:spLocks noGrp="1"/>
          </p:cNvSpPr>
          <p:nvPr>
            <p:ph type="sldNum" sz="quarter" idx="3"/>
          </p:nvPr>
        </p:nvSpPr>
        <p:spPr>
          <a:xfrm>
            <a:off x="3970734" y="8830658"/>
            <a:ext cx="3038145" cy="465742"/>
          </a:xfrm>
          <a:prstGeom prst="rect">
            <a:avLst/>
          </a:prstGeom>
        </p:spPr>
        <p:txBody>
          <a:bodyPr vert="horz" lIns="88139" tIns="44070" rIns="88139" bIns="44070" rtlCol="0" anchor="b"/>
          <a:lstStyle>
            <a:lvl1pPr algn="r">
              <a:defRPr sz="1200"/>
            </a:lvl1pPr>
          </a:lstStyle>
          <a:p>
            <a:fld id="{C1648859-68BF-42FC-853A-FCE2C4E9149E}" type="slidenum">
              <a:rPr lang="en-CA" smtClean="0"/>
              <a:t>‹#›</a:t>
            </a:fld>
            <a:endParaRPr lang="en-CA"/>
          </a:p>
        </p:txBody>
      </p:sp>
    </p:spTree>
    <p:extLst>
      <p:ext uri="{BB962C8B-B14F-4D97-AF65-F5344CB8AC3E}">
        <p14:creationId xmlns:p14="http://schemas.microsoft.com/office/powerpoint/2010/main" val="186033707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2" tIns="46586" rIns="93172" bIns="46586" rtlCol="0"/>
          <a:lstStyle>
            <a:lvl1pPr algn="l" defTabSz="1663768" fontAlgn="auto">
              <a:spcBef>
                <a:spcPts val="0"/>
              </a:spcBef>
              <a:spcAft>
                <a:spcPts val="0"/>
              </a:spcAft>
              <a:defRPr sz="1300">
                <a:latin typeface="Arial" panose="020B0604020202020204" pitchFamily="34" charset="0"/>
                <a:ea typeface="+mn-ea"/>
              </a:defRPr>
            </a:lvl1pPr>
          </a:lstStyle>
          <a:p>
            <a:pPr>
              <a:defRPr/>
            </a:pPr>
            <a:endParaRPr lang="fr-CA" dirty="0"/>
          </a:p>
        </p:txBody>
      </p:sp>
      <p:sp>
        <p:nvSpPr>
          <p:cNvPr id="3" name="Date Placeholder 2"/>
          <p:cNvSpPr>
            <a:spLocks noGrp="1"/>
          </p:cNvSpPr>
          <p:nvPr>
            <p:ph type="dt" idx="1"/>
          </p:nvPr>
        </p:nvSpPr>
        <p:spPr>
          <a:xfrm>
            <a:off x="3970938" y="0"/>
            <a:ext cx="3037840" cy="464820"/>
          </a:xfrm>
          <a:prstGeom prst="rect">
            <a:avLst/>
          </a:prstGeom>
        </p:spPr>
        <p:txBody>
          <a:bodyPr vert="horz" wrap="square" lIns="93172" tIns="46586" rIns="93172" bIns="46586" numCol="1" anchor="t" anchorCtr="0" compatLnSpc="1">
            <a:prstTxWarp prst="textNoShape">
              <a:avLst/>
            </a:prstTxWarp>
          </a:bodyPr>
          <a:lstStyle>
            <a:lvl1pPr algn="r">
              <a:defRPr sz="1300">
                <a:latin typeface="Arial" panose="020B0604020202020204" pitchFamily="34" charset="0"/>
              </a:defRPr>
            </a:lvl1pPr>
          </a:lstStyle>
          <a:p>
            <a:fld id="{A7D04C3B-3923-4EC7-80D0-B33E7790DD63}" type="datetimeFigureOut">
              <a:rPr lang="fr-CA" altLang="fr-FR" smtClean="0"/>
              <a:pPr/>
              <a:t>2020-09-24</a:t>
            </a:fld>
            <a:endParaRPr lang="fr-CA" altLang="fr-FR" dirty="0"/>
          </a:p>
        </p:txBody>
      </p:sp>
      <p:sp>
        <p:nvSpPr>
          <p:cNvPr id="4" name="Slide Image Placeholder 3"/>
          <p:cNvSpPr>
            <a:spLocks noGrp="1" noRot="1" noChangeAspect="1"/>
          </p:cNvSpPr>
          <p:nvPr>
            <p:ph type="sldImg" idx="2"/>
          </p:nvPr>
        </p:nvSpPr>
        <p:spPr>
          <a:xfrm>
            <a:off x="1181100" y="698500"/>
            <a:ext cx="4648200" cy="3486150"/>
          </a:xfrm>
          <a:prstGeom prst="rect">
            <a:avLst/>
          </a:prstGeom>
          <a:noFill/>
          <a:ln w="12700">
            <a:solidFill>
              <a:prstClr val="black"/>
            </a:solidFill>
          </a:ln>
        </p:spPr>
        <p:txBody>
          <a:bodyPr vert="horz" lIns="93172" tIns="46586" rIns="93172" bIns="46586" rtlCol="0" anchor="ctr"/>
          <a:lstStyle/>
          <a:p>
            <a:pPr lvl="0"/>
            <a:endParaRPr lang="fr-CA" noProof="0" dirty="0"/>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3172" tIns="46586" rIns="93172" bIns="46586" rtlCol="0"/>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endParaRPr lang="fr-CA" noProof="0" dirty="0"/>
          </a:p>
        </p:txBody>
      </p:sp>
      <p:sp>
        <p:nvSpPr>
          <p:cNvPr id="6" name="Footer Placeholder 5"/>
          <p:cNvSpPr>
            <a:spLocks noGrp="1"/>
          </p:cNvSpPr>
          <p:nvPr>
            <p:ph type="ftr" sz="quarter" idx="4"/>
          </p:nvPr>
        </p:nvSpPr>
        <p:spPr>
          <a:xfrm>
            <a:off x="0" y="8829967"/>
            <a:ext cx="3037840" cy="464820"/>
          </a:xfrm>
          <a:prstGeom prst="rect">
            <a:avLst/>
          </a:prstGeom>
        </p:spPr>
        <p:txBody>
          <a:bodyPr vert="horz" lIns="93172" tIns="46586" rIns="93172" bIns="46586" rtlCol="0" anchor="b"/>
          <a:lstStyle>
            <a:lvl1pPr algn="l" defTabSz="1663768" fontAlgn="auto">
              <a:spcBef>
                <a:spcPts val="0"/>
              </a:spcBef>
              <a:spcAft>
                <a:spcPts val="0"/>
              </a:spcAft>
              <a:defRPr sz="1300">
                <a:latin typeface="Arial" panose="020B0604020202020204" pitchFamily="34" charset="0"/>
                <a:ea typeface="+mn-ea"/>
              </a:defRPr>
            </a:lvl1pPr>
          </a:lstStyle>
          <a:p>
            <a:pPr>
              <a:defRPr/>
            </a:pPr>
            <a:endParaRPr lang="fr-CA" dirty="0"/>
          </a:p>
        </p:txBody>
      </p:sp>
      <p:sp>
        <p:nvSpPr>
          <p:cNvPr id="7" name="Slide Number Placeholder 6"/>
          <p:cNvSpPr>
            <a:spLocks noGrp="1"/>
          </p:cNvSpPr>
          <p:nvPr>
            <p:ph type="sldNum" sz="quarter" idx="5"/>
          </p:nvPr>
        </p:nvSpPr>
        <p:spPr>
          <a:xfrm>
            <a:off x="3970938" y="8829967"/>
            <a:ext cx="3037840" cy="464820"/>
          </a:xfrm>
          <a:prstGeom prst="rect">
            <a:avLst/>
          </a:prstGeom>
        </p:spPr>
        <p:txBody>
          <a:bodyPr vert="horz" wrap="square" lIns="93172" tIns="46586" rIns="93172" bIns="46586" numCol="1" anchor="b" anchorCtr="0" compatLnSpc="1">
            <a:prstTxWarp prst="textNoShape">
              <a:avLst/>
            </a:prstTxWarp>
          </a:bodyPr>
          <a:lstStyle>
            <a:lvl1pPr algn="r">
              <a:defRPr sz="1300">
                <a:latin typeface="Arial" panose="020B0604020202020204" pitchFamily="34" charset="0"/>
              </a:defRPr>
            </a:lvl1pPr>
          </a:lstStyle>
          <a:p>
            <a:fld id="{4696A285-8BA0-4226-AEAB-32118D3726C6}" type="slidenum">
              <a:rPr lang="fr-CA" altLang="fr-FR" smtClean="0"/>
              <a:pPr/>
              <a:t>‹#›</a:t>
            </a:fld>
            <a:endParaRPr lang="fr-CA" altLang="fr-FR" dirty="0"/>
          </a:p>
        </p:txBody>
      </p:sp>
    </p:spTree>
    <p:extLst>
      <p:ext uri="{BB962C8B-B14F-4D97-AF65-F5344CB8AC3E}">
        <p14:creationId xmlns:p14="http://schemas.microsoft.com/office/powerpoint/2010/main" val="3802430778"/>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717" kern="1200">
        <a:solidFill>
          <a:schemeClr val="tx1"/>
        </a:solidFill>
        <a:latin typeface="Arial" panose="020B0604020202020204" pitchFamily="34" charset="0"/>
        <a:ea typeface="MS PGothic" panose="020B0600070205080204" pitchFamily="34" charset="-128"/>
        <a:cs typeface="+mn-cs"/>
      </a:defRPr>
    </a:lvl1pPr>
    <a:lvl2pPr marL="273086" algn="l" rtl="0" fontAlgn="base">
      <a:spcBef>
        <a:spcPct val="30000"/>
      </a:spcBef>
      <a:spcAft>
        <a:spcPct val="0"/>
      </a:spcAft>
      <a:defRPr sz="717" kern="1200">
        <a:solidFill>
          <a:schemeClr val="tx1"/>
        </a:solidFill>
        <a:latin typeface="Arial" panose="020B0604020202020204" pitchFamily="34" charset="0"/>
        <a:ea typeface="MS PGothic" panose="020B0600070205080204" pitchFamily="34" charset="-128"/>
        <a:cs typeface="+mn-cs"/>
      </a:defRPr>
    </a:lvl2pPr>
    <a:lvl3pPr marL="546171" algn="l" rtl="0" fontAlgn="base">
      <a:spcBef>
        <a:spcPct val="30000"/>
      </a:spcBef>
      <a:spcAft>
        <a:spcPct val="0"/>
      </a:spcAft>
      <a:defRPr sz="717" kern="1200">
        <a:solidFill>
          <a:schemeClr val="tx1"/>
        </a:solidFill>
        <a:latin typeface="Arial" panose="020B0604020202020204" pitchFamily="34" charset="0"/>
        <a:ea typeface="MS PGothic" panose="020B0600070205080204" pitchFamily="34" charset="-128"/>
        <a:cs typeface="+mn-cs"/>
      </a:defRPr>
    </a:lvl3pPr>
    <a:lvl4pPr marL="819257" algn="l" rtl="0" fontAlgn="base">
      <a:spcBef>
        <a:spcPct val="30000"/>
      </a:spcBef>
      <a:spcAft>
        <a:spcPct val="0"/>
      </a:spcAft>
      <a:defRPr sz="717" kern="1200">
        <a:solidFill>
          <a:schemeClr val="tx1"/>
        </a:solidFill>
        <a:latin typeface="Arial" panose="020B0604020202020204" pitchFamily="34" charset="0"/>
        <a:ea typeface="MS PGothic" panose="020B0600070205080204" pitchFamily="34" charset="-128"/>
        <a:cs typeface="+mn-cs"/>
      </a:defRPr>
    </a:lvl4pPr>
    <a:lvl5pPr marL="1092342" algn="l" rtl="0" fontAlgn="base">
      <a:spcBef>
        <a:spcPct val="30000"/>
      </a:spcBef>
      <a:spcAft>
        <a:spcPct val="0"/>
      </a:spcAft>
      <a:defRPr sz="717" kern="1200">
        <a:solidFill>
          <a:schemeClr val="tx1"/>
        </a:solidFill>
        <a:latin typeface="Arial" panose="020B0604020202020204" pitchFamily="34" charset="0"/>
        <a:ea typeface="MS PGothic" panose="020B0600070205080204" pitchFamily="34" charset="-128"/>
        <a:cs typeface="+mn-cs"/>
      </a:defRPr>
    </a:lvl5pPr>
    <a:lvl6pPr marL="1365428" algn="l" defTabSz="546171" rtl="0" eaLnBrk="1" latinLnBrk="0" hangingPunct="1">
      <a:defRPr sz="717" kern="1200">
        <a:solidFill>
          <a:schemeClr val="tx1"/>
        </a:solidFill>
        <a:latin typeface="+mn-lt"/>
        <a:ea typeface="+mn-ea"/>
        <a:cs typeface="+mn-cs"/>
      </a:defRPr>
    </a:lvl6pPr>
    <a:lvl7pPr marL="1638513" algn="l" defTabSz="546171" rtl="0" eaLnBrk="1" latinLnBrk="0" hangingPunct="1">
      <a:defRPr sz="717" kern="1200">
        <a:solidFill>
          <a:schemeClr val="tx1"/>
        </a:solidFill>
        <a:latin typeface="+mn-lt"/>
        <a:ea typeface="+mn-ea"/>
        <a:cs typeface="+mn-cs"/>
      </a:defRPr>
    </a:lvl7pPr>
    <a:lvl8pPr marL="1911599" algn="l" defTabSz="546171" rtl="0" eaLnBrk="1" latinLnBrk="0" hangingPunct="1">
      <a:defRPr sz="717" kern="1200">
        <a:solidFill>
          <a:schemeClr val="tx1"/>
        </a:solidFill>
        <a:latin typeface="+mn-lt"/>
        <a:ea typeface="+mn-ea"/>
        <a:cs typeface="+mn-cs"/>
      </a:defRPr>
    </a:lvl8pPr>
    <a:lvl9pPr marL="2184684" algn="l" defTabSz="546171" rtl="0" eaLnBrk="1" latinLnBrk="0" hangingPunct="1">
      <a:defRPr sz="717"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sz="800" dirty="0" smtClean="0">
                <a:latin typeface="Arial" panose="020B0604020202020204" pitchFamily="34" charset="0"/>
                <a:cs typeface="Arial" panose="020B0604020202020204" pitchFamily="34" charset="0"/>
              </a:rPr>
              <a:t>CAE’s focused for the event</a:t>
            </a:r>
            <a:r>
              <a:rPr lang="en-US" sz="800" baseline="0" dirty="0" smtClean="0">
                <a:latin typeface="Arial" panose="020B0604020202020204" pitchFamily="34" charset="0"/>
                <a:cs typeface="Arial" panose="020B0604020202020204" pitchFamily="34" charset="0"/>
              </a:rPr>
              <a:t> was </a:t>
            </a:r>
            <a:r>
              <a:rPr lang="en-US" sz="800" dirty="0" smtClean="0">
                <a:latin typeface="Arial" panose="020B0604020202020204" pitchFamily="34" charset="0"/>
                <a:cs typeface="Arial" panose="020B0604020202020204" pitchFamily="34" charset="0"/>
              </a:rPr>
              <a:t>the translation of CDB to glTF and 3D Tiles. </a:t>
            </a:r>
          </a:p>
        </p:txBody>
      </p:sp>
      <p:sp>
        <p:nvSpPr>
          <p:cNvPr id="4" name="Slide Number Placeholder 3"/>
          <p:cNvSpPr>
            <a:spLocks noGrp="1"/>
          </p:cNvSpPr>
          <p:nvPr>
            <p:ph type="sldNum" sz="quarter" idx="10"/>
          </p:nvPr>
        </p:nvSpPr>
        <p:spPr/>
        <p:txBody>
          <a:bodyPr/>
          <a:lstStyle/>
          <a:p>
            <a:fld id="{4696A285-8BA0-4226-AEAB-32118D3726C6}" type="slidenum">
              <a:rPr lang="fr-CA" altLang="fr-FR" smtClean="0"/>
              <a:pPr/>
              <a:t>2</a:t>
            </a:fld>
            <a:endParaRPr lang="fr-CA" altLang="fr-FR" dirty="0"/>
          </a:p>
        </p:txBody>
      </p:sp>
    </p:spTree>
    <p:extLst>
      <p:ext uri="{BB962C8B-B14F-4D97-AF65-F5344CB8AC3E}">
        <p14:creationId xmlns:p14="http://schemas.microsoft.com/office/powerpoint/2010/main" val="9904868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smtClean="0">
                <a:latin typeface="Arial" panose="020B0604020202020204" pitchFamily="34" charset="0"/>
                <a:cs typeface="Arial" panose="020B0604020202020204" pitchFamily="34" charset="0"/>
              </a:rPr>
              <a:t>The workflow</a:t>
            </a:r>
            <a:r>
              <a:rPr lang="en-US" sz="1000" baseline="0" dirty="0" smtClean="0">
                <a:latin typeface="Arial" panose="020B0604020202020204" pitchFamily="34" charset="0"/>
                <a:cs typeface="Arial" panose="020B0604020202020204" pitchFamily="34" charset="0"/>
              </a:rPr>
              <a:t> we followed for data generation.  Began with a CAE CDB dataset.</a:t>
            </a:r>
          </a:p>
          <a:p>
            <a:r>
              <a:rPr lang="en-US" sz="1000" baseline="0" dirty="0" smtClean="0">
                <a:latin typeface="Arial" panose="020B0604020202020204" pitchFamily="34" charset="0"/>
                <a:cs typeface="Arial" panose="020B0604020202020204" pitchFamily="34" charset="0"/>
              </a:rPr>
              <a:t>The dataset was supplemented by the addition of full motion video, converted to point cloud, and then to CDB</a:t>
            </a:r>
          </a:p>
          <a:p>
            <a:r>
              <a:rPr lang="en-US" sz="1000" baseline="0" dirty="0" smtClean="0">
                <a:latin typeface="Arial" panose="020B0604020202020204" pitchFamily="34" charset="0"/>
                <a:cs typeface="Arial" panose="020B0604020202020204" pitchFamily="34" charset="0"/>
              </a:rPr>
              <a:t>The CDB was then exported as both 3D Tiles and a single glTF model.</a:t>
            </a:r>
          </a:p>
        </p:txBody>
      </p:sp>
      <p:sp>
        <p:nvSpPr>
          <p:cNvPr id="4" name="Slide Number Placeholder 3"/>
          <p:cNvSpPr>
            <a:spLocks noGrp="1"/>
          </p:cNvSpPr>
          <p:nvPr>
            <p:ph type="sldNum" sz="quarter" idx="10"/>
          </p:nvPr>
        </p:nvSpPr>
        <p:spPr/>
        <p:txBody>
          <a:bodyPr/>
          <a:lstStyle/>
          <a:p>
            <a:fld id="{4696A285-8BA0-4226-AEAB-32118D3726C6}" type="slidenum">
              <a:rPr lang="fr-CA" altLang="fr-FR" smtClean="0"/>
              <a:pPr/>
              <a:t>4</a:t>
            </a:fld>
            <a:endParaRPr lang="fr-CA" altLang="fr-FR" dirty="0"/>
          </a:p>
        </p:txBody>
      </p:sp>
    </p:spTree>
    <p:extLst>
      <p:ext uri="{BB962C8B-B14F-4D97-AF65-F5344CB8AC3E}">
        <p14:creationId xmlns:p14="http://schemas.microsoft.com/office/powerpoint/2010/main" val="8624415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Data Generation exercised</a:t>
            </a:r>
            <a:r>
              <a:rPr lang="en-US" baseline="0" dirty="0" smtClean="0"/>
              <a:t> both the Rapid 3D and Foundation GEOINT in 3D architecture </a:t>
            </a:r>
            <a:endParaRPr lang="en-US" dirty="0"/>
          </a:p>
        </p:txBody>
      </p:sp>
      <p:sp>
        <p:nvSpPr>
          <p:cNvPr id="4" name="Slide Number Placeholder 3"/>
          <p:cNvSpPr>
            <a:spLocks noGrp="1"/>
          </p:cNvSpPr>
          <p:nvPr>
            <p:ph type="sldNum" sz="quarter" idx="10"/>
          </p:nvPr>
        </p:nvSpPr>
        <p:spPr/>
        <p:txBody>
          <a:bodyPr/>
          <a:lstStyle/>
          <a:p>
            <a:fld id="{4696A285-8BA0-4226-AEAB-32118D3726C6}" type="slidenum">
              <a:rPr lang="fr-CA" altLang="fr-FR" smtClean="0"/>
              <a:pPr/>
              <a:t>5</a:t>
            </a:fld>
            <a:endParaRPr lang="fr-CA" altLang="fr-FR" dirty="0"/>
          </a:p>
        </p:txBody>
      </p:sp>
    </p:spTree>
    <p:extLst>
      <p:ext uri="{BB962C8B-B14F-4D97-AF65-F5344CB8AC3E}">
        <p14:creationId xmlns:p14="http://schemas.microsoft.com/office/powerpoint/2010/main" val="37119607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the end goal</a:t>
            </a:r>
            <a:r>
              <a:rPr lang="en-US" baseline="0" dirty="0" smtClean="0"/>
              <a:t> to render the 3D Tiles and glTF in the 3D scene for feasibility and data analysis.</a:t>
            </a:r>
            <a:endParaRPr lang="en-US" dirty="0"/>
          </a:p>
        </p:txBody>
      </p:sp>
      <p:sp>
        <p:nvSpPr>
          <p:cNvPr id="4" name="Slide Number Placeholder 3"/>
          <p:cNvSpPr>
            <a:spLocks noGrp="1"/>
          </p:cNvSpPr>
          <p:nvPr>
            <p:ph type="sldNum" sz="quarter" idx="10"/>
          </p:nvPr>
        </p:nvSpPr>
        <p:spPr/>
        <p:txBody>
          <a:bodyPr/>
          <a:lstStyle/>
          <a:p>
            <a:fld id="{4696A285-8BA0-4226-AEAB-32118D3726C6}" type="slidenum">
              <a:rPr lang="fr-CA" altLang="fr-FR" smtClean="0"/>
              <a:pPr/>
              <a:t>6</a:t>
            </a:fld>
            <a:endParaRPr lang="fr-CA" altLang="fr-FR" dirty="0"/>
          </a:p>
        </p:txBody>
      </p:sp>
    </p:spTree>
    <p:extLst>
      <p:ext uri="{BB962C8B-B14F-4D97-AF65-F5344CB8AC3E}">
        <p14:creationId xmlns:p14="http://schemas.microsoft.com/office/powerpoint/2010/main" val="23825551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Compared</a:t>
            </a:r>
            <a:r>
              <a:rPr lang="en-US" baseline="0" dirty="0" smtClean="0"/>
              <a:t> original source CDB to the converted 3D Tile output</a:t>
            </a:r>
            <a:endParaRPr lang="en-US" dirty="0"/>
          </a:p>
        </p:txBody>
      </p:sp>
      <p:sp>
        <p:nvSpPr>
          <p:cNvPr id="4" name="Slide Number Placeholder 3"/>
          <p:cNvSpPr>
            <a:spLocks noGrp="1"/>
          </p:cNvSpPr>
          <p:nvPr>
            <p:ph type="sldNum" sz="quarter" idx="10"/>
          </p:nvPr>
        </p:nvSpPr>
        <p:spPr/>
        <p:txBody>
          <a:bodyPr/>
          <a:lstStyle/>
          <a:p>
            <a:fld id="{4696A285-8BA0-4226-AEAB-32118D3726C6}" type="slidenum">
              <a:rPr lang="fr-CA" altLang="fr-FR" smtClean="0"/>
              <a:pPr/>
              <a:t>7</a:t>
            </a:fld>
            <a:endParaRPr lang="fr-CA" altLang="fr-FR" dirty="0"/>
          </a:p>
        </p:txBody>
      </p:sp>
    </p:spTree>
    <p:extLst>
      <p:ext uri="{BB962C8B-B14F-4D97-AF65-F5344CB8AC3E}">
        <p14:creationId xmlns:p14="http://schemas.microsoft.com/office/powerpoint/2010/main" val="85326480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blipFill dpi="0" rotWithShape="0">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511799" y="3193223"/>
            <a:ext cx="4072467" cy="1434657"/>
          </a:xfrm>
        </p:spPr>
        <p:txBody>
          <a:bodyPr anchor="t">
            <a:noAutofit/>
          </a:bodyPr>
          <a:lstStyle>
            <a:lvl1pPr marL="0" indent="0" algn="l">
              <a:lnSpc>
                <a:spcPct val="100000"/>
              </a:lnSpc>
              <a:spcBef>
                <a:spcPts val="0"/>
              </a:spcBef>
              <a:spcAft>
                <a:spcPts val="0"/>
              </a:spcAft>
              <a:buNone/>
              <a:defRPr sz="2800" cap="all" baseline="0">
                <a:solidFill>
                  <a:schemeClr val="tx1"/>
                </a:solidFill>
                <a:latin typeface="+mn-lt"/>
              </a:defRPr>
            </a:lvl1pPr>
            <a:lvl2pPr marL="816422" indent="0">
              <a:buNone/>
              <a:defRPr/>
            </a:lvl2pPr>
            <a:lvl3pPr marL="1632844" indent="0">
              <a:buNone/>
              <a:defRPr/>
            </a:lvl3pPr>
            <a:lvl4pPr marL="2449266" indent="0">
              <a:buNone/>
              <a:defRPr/>
            </a:lvl4pPr>
            <a:lvl5pPr marL="3265688" indent="0">
              <a:buNone/>
              <a:defRPr/>
            </a:lvl5pPr>
          </a:lstStyle>
          <a:p>
            <a:pPr lvl="0"/>
            <a:r>
              <a:rPr lang="en-CA" dirty="0"/>
              <a:t>Click to edit Master text styles</a:t>
            </a:r>
          </a:p>
        </p:txBody>
      </p:sp>
      <p:sp>
        <p:nvSpPr>
          <p:cNvPr id="3" name="Slide Number Placeholder 3"/>
          <p:cNvSpPr>
            <a:spLocks noGrp="1"/>
          </p:cNvSpPr>
          <p:nvPr>
            <p:ph type="sldNum" sz="quarter" idx="11"/>
          </p:nvPr>
        </p:nvSpPr>
        <p:spPr/>
        <p:txBody>
          <a:bodyPr/>
          <a:lstStyle>
            <a:lvl1pPr>
              <a:defRPr/>
            </a:lvl1pPr>
          </a:lstStyle>
          <a:p>
            <a:fld id="{65B7B542-9E35-40A5-86CE-9428AA85EA0F}" type="slidenum">
              <a:rPr lang="fr-CA" altLang="fr-FR"/>
              <a:pPr/>
              <a:t>‹#›</a:t>
            </a:fld>
            <a:endParaRPr lang="fr-CA" altLang="fr-FR"/>
          </a:p>
        </p:txBody>
      </p:sp>
      <p:sp>
        <p:nvSpPr>
          <p:cNvPr id="9" name="Text Placeholder 8"/>
          <p:cNvSpPr>
            <a:spLocks noGrp="1"/>
          </p:cNvSpPr>
          <p:nvPr>
            <p:ph type="body" sz="quarter" idx="13" hasCustomPrompt="1"/>
          </p:nvPr>
        </p:nvSpPr>
        <p:spPr>
          <a:xfrm>
            <a:off x="5511787" y="4831080"/>
            <a:ext cx="4072357" cy="392853"/>
          </a:xfrm>
        </p:spPr>
        <p:txBody>
          <a:bodyPr/>
          <a:lstStyle>
            <a:lvl1pPr marL="0" indent="0">
              <a:buNone/>
              <a:defRPr sz="1600"/>
            </a:lvl1pPr>
            <a:lvl2pPr marL="682625" indent="0">
              <a:buNone/>
              <a:defRPr sz="2000"/>
            </a:lvl2pPr>
            <a:lvl3pPr marL="1262063" indent="0">
              <a:buNone/>
              <a:defRPr sz="1600"/>
            </a:lvl3pPr>
            <a:lvl4pPr marL="1770062" indent="0">
              <a:buNone/>
              <a:defRPr sz="1400"/>
            </a:lvl4pPr>
            <a:lvl5pPr marL="2176463" indent="0">
              <a:buNone/>
              <a:defRPr sz="1100"/>
            </a:lvl5pPr>
          </a:lstStyle>
          <a:p>
            <a:pPr lvl="0"/>
            <a:r>
              <a:rPr lang="en-US" dirty="0"/>
              <a:t>Date</a:t>
            </a:r>
            <a:endParaRPr lang="en-CA" dirty="0"/>
          </a:p>
        </p:txBody>
      </p:sp>
    </p:spTree>
    <p:extLst>
      <p:ext uri="{BB962C8B-B14F-4D97-AF65-F5344CB8AC3E}">
        <p14:creationId xmlns:p14="http://schemas.microsoft.com/office/powerpoint/2010/main" val="2712229365"/>
      </p:ext>
    </p:extLst>
  </p:cSld>
  <p:clrMapOvr>
    <a:masterClrMapping/>
  </p:clrMapOvr>
  <p:transitio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HANK YOU">
    <p:bg>
      <p:bgPr>
        <a:blipFill dpi="0" rotWithShape="0">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0" hasCustomPrompt="1"/>
          </p:nvPr>
        </p:nvSpPr>
        <p:spPr>
          <a:xfrm>
            <a:off x="5537199" y="2913380"/>
            <a:ext cx="3932767" cy="1422400"/>
          </a:xfrm>
        </p:spPr>
        <p:txBody>
          <a:bodyPr anchor="t">
            <a:normAutofit/>
          </a:bodyPr>
          <a:lstStyle>
            <a:lvl1pPr marL="0" indent="0" algn="l">
              <a:lnSpc>
                <a:spcPts val="5200"/>
              </a:lnSpc>
              <a:buNone/>
              <a:defRPr sz="2800" cap="all" baseline="0">
                <a:solidFill>
                  <a:schemeClr val="tx1">
                    <a:lumMod val="50000"/>
                  </a:schemeClr>
                </a:solidFill>
                <a:latin typeface="Arial" panose="020B0604020202020204" pitchFamily="34" charset="0"/>
              </a:defRPr>
            </a:lvl1pPr>
            <a:lvl2pPr marL="816422" indent="0">
              <a:buNone/>
              <a:defRPr/>
            </a:lvl2pPr>
            <a:lvl3pPr marL="1632844" indent="0">
              <a:buNone/>
              <a:defRPr/>
            </a:lvl3pPr>
            <a:lvl4pPr marL="2449266" indent="0">
              <a:buNone/>
              <a:defRPr/>
            </a:lvl4pPr>
            <a:lvl5pPr marL="3265688" indent="0">
              <a:buNone/>
              <a:defRPr/>
            </a:lvl5pPr>
          </a:lstStyle>
          <a:p>
            <a:pPr lvl="0"/>
            <a:r>
              <a:rPr lang="en-CA" dirty="0"/>
              <a:t>THANK YOU</a:t>
            </a:r>
          </a:p>
        </p:txBody>
      </p:sp>
      <p:sp>
        <p:nvSpPr>
          <p:cNvPr id="7" name="Slide Number Placeholder 3"/>
          <p:cNvSpPr>
            <a:spLocks noGrp="1"/>
          </p:cNvSpPr>
          <p:nvPr>
            <p:ph type="sldNum" sz="quarter" idx="11"/>
          </p:nvPr>
        </p:nvSpPr>
        <p:spPr>
          <a:xfrm>
            <a:off x="9069572" y="6919766"/>
            <a:ext cx="696728" cy="352213"/>
          </a:xfrm>
        </p:spPr>
        <p:txBody>
          <a:bodyPr/>
          <a:lstStyle>
            <a:lvl1pPr>
              <a:defRPr/>
            </a:lvl1pPr>
          </a:lstStyle>
          <a:p>
            <a:fld id="{D435288F-49D7-44B8-B886-DABB649B8034}" type="slidenum">
              <a:rPr lang="fr-CA" altLang="fr-FR"/>
              <a:pPr/>
              <a:t>‹#›</a:t>
            </a:fld>
            <a:endParaRPr lang="fr-CA" altLang="fr-FR"/>
          </a:p>
        </p:txBody>
      </p:sp>
    </p:spTree>
    <p:extLst>
      <p:ext uri="{BB962C8B-B14F-4D97-AF65-F5344CB8AC3E}">
        <p14:creationId xmlns:p14="http://schemas.microsoft.com/office/powerpoint/2010/main" val="2952996315"/>
      </p:ext>
    </p:extLst>
  </p:cSld>
  <p:clrMapOvr>
    <a:masterClrMapping/>
  </p:clrMapOvr>
  <p:transition spd="med">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87680" y="487680"/>
            <a:ext cx="8778240" cy="1463040"/>
          </a:xfrm>
        </p:spPr>
        <p:txBody>
          <a:bodyPr/>
          <a:lstStyle/>
          <a:p>
            <a:r>
              <a:rPr lang="en-US"/>
              <a:t>Click to edit Master title style</a:t>
            </a:r>
          </a:p>
        </p:txBody>
      </p:sp>
      <p:sp>
        <p:nvSpPr>
          <p:cNvPr id="3" name="Table Placeholder 2"/>
          <p:cNvSpPr>
            <a:spLocks noGrp="1"/>
          </p:cNvSpPr>
          <p:nvPr>
            <p:ph type="tbl" idx="1"/>
          </p:nvPr>
        </p:nvSpPr>
        <p:spPr>
          <a:xfrm>
            <a:off x="487680" y="2113280"/>
            <a:ext cx="8778240" cy="4145280"/>
          </a:xfrm>
        </p:spPr>
        <p:txBody>
          <a:bodyPr/>
          <a:lstStyle/>
          <a:p>
            <a:r>
              <a:rPr lang="en-US" dirty="0"/>
              <a:t>Click icon to add table</a:t>
            </a:r>
          </a:p>
        </p:txBody>
      </p:sp>
      <p:sp>
        <p:nvSpPr>
          <p:cNvPr id="6" name="Slide Number Placeholder 3"/>
          <p:cNvSpPr>
            <a:spLocks noGrp="1"/>
          </p:cNvSpPr>
          <p:nvPr>
            <p:ph type="sldNum" sz="quarter" idx="11"/>
          </p:nvPr>
        </p:nvSpPr>
        <p:spPr>
          <a:xfrm>
            <a:off x="9069572" y="6919766"/>
            <a:ext cx="696728" cy="352213"/>
          </a:xfrm>
        </p:spPr>
        <p:txBody>
          <a:bodyPr/>
          <a:lstStyle>
            <a:lvl1pPr>
              <a:defRPr/>
            </a:lvl1pPr>
          </a:lstStyle>
          <a:p>
            <a:fld id="{D435288F-49D7-44B8-B886-DABB649B8034}" type="slidenum">
              <a:rPr lang="fr-CA" altLang="fr-FR"/>
              <a:pPr/>
              <a:t>‹#›</a:t>
            </a:fld>
            <a:endParaRPr lang="fr-CA" altLang="fr-FR"/>
          </a:p>
        </p:txBody>
      </p:sp>
    </p:spTree>
    <p:extLst>
      <p:ext uri="{BB962C8B-B14F-4D97-AF65-F5344CB8AC3E}">
        <p14:creationId xmlns:p14="http://schemas.microsoft.com/office/powerpoint/2010/main" val="3222167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Name">
    <p:bg>
      <p:bgPr>
        <a:blipFill dpi="0" rotWithShape="0">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511798" y="4396861"/>
            <a:ext cx="4241801" cy="496713"/>
          </a:xfrm>
        </p:spPr>
        <p:txBody>
          <a:bodyPr tIns="0" bIns="0" anchor="b">
            <a:noAutofit/>
          </a:bodyPr>
          <a:lstStyle>
            <a:lvl1pPr marL="0" indent="0" algn="l">
              <a:lnSpc>
                <a:spcPts val="4800"/>
              </a:lnSpc>
              <a:buNone/>
              <a:defRPr sz="1800" cap="all" baseline="0">
                <a:solidFill>
                  <a:schemeClr val="tx1"/>
                </a:solidFill>
                <a:latin typeface="+mj-lt"/>
              </a:defRPr>
            </a:lvl1pPr>
            <a:lvl2pPr marL="816422" indent="0">
              <a:buNone/>
              <a:defRPr/>
            </a:lvl2pPr>
            <a:lvl3pPr marL="1632844" indent="0">
              <a:buNone/>
              <a:defRPr/>
            </a:lvl3pPr>
            <a:lvl4pPr marL="2449266" indent="0">
              <a:buNone/>
              <a:defRPr/>
            </a:lvl4pPr>
            <a:lvl5pPr marL="3265688" indent="0">
              <a:buNone/>
              <a:defRPr/>
            </a:lvl5pPr>
          </a:lstStyle>
          <a:p>
            <a:pPr lvl="0"/>
            <a:r>
              <a:rPr lang="en-US" dirty="0"/>
              <a:t>Click to edit</a:t>
            </a:r>
          </a:p>
        </p:txBody>
      </p:sp>
      <p:sp>
        <p:nvSpPr>
          <p:cNvPr id="6" name="Text Placeholder 4"/>
          <p:cNvSpPr>
            <a:spLocks noGrp="1"/>
          </p:cNvSpPr>
          <p:nvPr>
            <p:ph type="body" sz="quarter" idx="11"/>
          </p:nvPr>
        </p:nvSpPr>
        <p:spPr>
          <a:xfrm>
            <a:off x="5523836" y="4902603"/>
            <a:ext cx="4229764" cy="731521"/>
          </a:xfrm>
        </p:spPr>
        <p:txBody>
          <a:bodyPr tIns="0" bIns="0">
            <a:noAutofit/>
          </a:bodyPr>
          <a:lstStyle>
            <a:lvl1pPr marL="0" indent="0" algn="l">
              <a:lnSpc>
                <a:spcPct val="100000"/>
              </a:lnSpc>
              <a:buNone/>
              <a:defRPr sz="1800" b="0" cap="none" baseline="0">
                <a:solidFill>
                  <a:schemeClr val="accent2"/>
                </a:solidFill>
                <a:latin typeface="+mn-lt"/>
              </a:defRPr>
            </a:lvl1pPr>
            <a:lvl2pPr marL="816422" indent="0">
              <a:buNone/>
              <a:defRPr/>
            </a:lvl2pPr>
            <a:lvl3pPr marL="1632844" indent="0">
              <a:buNone/>
              <a:defRPr/>
            </a:lvl3pPr>
            <a:lvl4pPr marL="2449266" indent="0">
              <a:buNone/>
              <a:defRPr/>
            </a:lvl4pPr>
            <a:lvl5pPr marL="3265688" indent="0">
              <a:buNone/>
              <a:defRPr/>
            </a:lvl5pPr>
          </a:lstStyle>
          <a:p>
            <a:pPr lvl="0"/>
            <a:r>
              <a:rPr lang="en-US" dirty="0"/>
              <a:t>Click to edit</a:t>
            </a:r>
          </a:p>
        </p:txBody>
      </p:sp>
      <p:sp>
        <p:nvSpPr>
          <p:cNvPr id="7" name="Slide Number Placeholder 3"/>
          <p:cNvSpPr>
            <a:spLocks noGrp="1"/>
          </p:cNvSpPr>
          <p:nvPr>
            <p:ph type="sldNum" sz="quarter" idx="12"/>
          </p:nvPr>
        </p:nvSpPr>
        <p:spPr/>
        <p:txBody>
          <a:bodyPr/>
          <a:lstStyle>
            <a:lvl1pPr>
              <a:defRPr/>
            </a:lvl1pPr>
          </a:lstStyle>
          <a:p>
            <a:fld id="{28E143E8-A465-461A-A3EA-ED2D45286E62}" type="slidenum">
              <a:rPr lang="fr-CA" altLang="fr-FR"/>
              <a:pPr/>
              <a:t>‹#›</a:t>
            </a:fld>
            <a:endParaRPr lang="fr-CA" altLang="fr-FR"/>
          </a:p>
        </p:txBody>
      </p:sp>
      <p:sp>
        <p:nvSpPr>
          <p:cNvPr id="8" name="Text Placeholder 8"/>
          <p:cNvSpPr>
            <a:spLocks noGrp="1"/>
          </p:cNvSpPr>
          <p:nvPr>
            <p:ph type="body" sz="quarter" idx="14" hasCustomPrompt="1"/>
          </p:nvPr>
        </p:nvSpPr>
        <p:spPr>
          <a:xfrm>
            <a:off x="5507933" y="5634124"/>
            <a:ext cx="4076211" cy="392853"/>
          </a:xfrm>
        </p:spPr>
        <p:txBody>
          <a:bodyPr/>
          <a:lstStyle>
            <a:lvl1pPr marL="0" indent="0">
              <a:buNone/>
              <a:defRPr sz="1600"/>
            </a:lvl1pPr>
            <a:lvl2pPr marL="682625" indent="0">
              <a:buNone/>
              <a:defRPr sz="2000"/>
            </a:lvl2pPr>
            <a:lvl3pPr marL="1262063" indent="0">
              <a:buNone/>
              <a:defRPr sz="1600"/>
            </a:lvl3pPr>
            <a:lvl4pPr marL="1770062" indent="0">
              <a:buNone/>
              <a:defRPr sz="1400"/>
            </a:lvl4pPr>
            <a:lvl5pPr marL="2176463" indent="0">
              <a:buNone/>
              <a:defRPr sz="1100"/>
            </a:lvl5pPr>
          </a:lstStyle>
          <a:p>
            <a:pPr lvl="0"/>
            <a:r>
              <a:rPr lang="en-US" dirty="0"/>
              <a:t>Date</a:t>
            </a:r>
            <a:endParaRPr lang="en-CA" dirty="0"/>
          </a:p>
        </p:txBody>
      </p:sp>
      <p:sp>
        <p:nvSpPr>
          <p:cNvPr id="9" name="Text Placeholder 4"/>
          <p:cNvSpPr>
            <a:spLocks noGrp="1"/>
          </p:cNvSpPr>
          <p:nvPr>
            <p:ph type="body" sz="quarter" idx="15"/>
          </p:nvPr>
        </p:nvSpPr>
        <p:spPr>
          <a:xfrm>
            <a:off x="5507945" y="3096381"/>
            <a:ext cx="4076322" cy="774095"/>
          </a:xfrm>
        </p:spPr>
        <p:txBody>
          <a:bodyPr anchor="t">
            <a:noAutofit/>
          </a:bodyPr>
          <a:lstStyle>
            <a:lvl1pPr marL="0" indent="0" algn="l">
              <a:lnSpc>
                <a:spcPct val="100000"/>
              </a:lnSpc>
              <a:spcBef>
                <a:spcPts val="0"/>
              </a:spcBef>
              <a:spcAft>
                <a:spcPts val="0"/>
              </a:spcAft>
              <a:buNone/>
              <a:defRPr sz="2800" cap="all" baseline="0">
                <a:solidFill>
                  <a:schemeClr val="tx1"/>
                </a:solidFill>
                <a:latin typeface="+mj-lt"/>
              </a:defRPr>
            </a:lvl1pPr>
            <a:lvl2pPr marL="816422" indent="0">
              <a:buNone/>
              <a:defRPr/>
            </a:lvl2pPr>
            <a:lvl3pPr marL="1632844" indent="0">
              <a:buNone/>
              <a:defRPr/>
            </a:lvl3pPr>
            <a:lvl4pPr marL="2449266" indent="0">
              <a:buNone/>
              <a:defRPr/>
            </a:lvl4pPr>
            <a:lvl5pPr marL="3265688" indent="0">
              <a:buNone/>
              <a:defRPr/>
            </a:lvl5pPr>
          </a:lstStyle>
          <a:p>
            <a:pPr lvl="0"/>
            <a:r>
              <a:rPr lang="en-CA" dirty="0"/>
              <a:t>Click to edit Master</a:t>
            </a:r>
          </a:p>
        </p:txBody>
      </p:sp>
    </p:spTree>
    <p:extLst>
      <p:ext uri="{BB962C8B-B14F-4D97-AF65-F5344CB8AC3E}">
        <p14:creationId xmlns:p14="http://schemas.microsoft.com/office/powerpoint/2010/main" val="3771104640"/>
      </p:ext>
    </p:extLst>
  </p:cSld>
  <p:clrMapOvr>
    <a:masterClrMapping/>
  </p:clrMapOvr>
  <p:transitio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DEFENCE">
    <p:bg>
      <p:bgPr>
        <a:blipFill dpi="0" rotWithShape="0">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511799" y="3137666"/>
            <a:ext cx="4072468" cy="1414014"/>
          </a:xfrm>
        </p:spPr>
        <p:txBody>
          <a:bodyPr anchor="t">
            <a:noAutofit/>
          </a:bodyPr>
          <a:lstStyle>
            <a:lvl1pPr marL="0" indent="0" algn="l">
              <a:lnSpc>
                <a:spcPct val="100000"/>
              </a:lnSpc>
              <a:spcBef>
                <a:spcPts val="0"/>
              </a:spcBef>
              <a:spcAft>
                <a:spcPts val="0"/>
              </a:spcAft>
              <a:buNone/>
              <a:defRPr sz="2800" cap="all" baseline="0">
                <a:solidFill>
                  <a:schemeClr val="tx1"/>
                </a:solidFill>
                <a:latin typeface="+mj-lt"/>
              </a:defRPr>
            </a:lvl1pPr>
            <a:lvl2pPr marL="816422" indent="0">
              <a:buNone/>
              <a:defRPr/>
            </a:lvl2pPr>
            <a:lvl3pPr marL="1632844" indent="0">
              <a:buNone/>
              <a:defRPr/>
            </a:lvl3pPr>
            <a:lvl4pPr marL="2449266" indent="0">
              <a:buNone/>
              <a:defRPr/>
            </a:lvl4pPr>
            <a:lvl5pPr marL="3265688" indent="0">
              <a:buNone/>
              <a:defRPr/>
            </a:lvl5pPr>
          </a:lstStyle>
          <a:p>
            <a:pPr lvl="0"/>
            <a:r>
              <a:rPr lang="en-CA" dirty="0"/>
              <a:t>Click to edit Master text styles</a:t>
            </a:r>
          </a:p>
        </p:txBody>
      </p:sp>
      <p:sp>
        <p:nvSpPr>
          <p:cNvPr id="3" name="Slide Number Placeholder 3"/>
          <p:cNvSpPr>
            <a:spLocks noGrp="1"/>
          </p:cNvSpPr>
          <p:nvPr>
            <p:ph type="sldNum" sz="quarter" idx="11"/>
          </p:nvPr>
        </p:nvSpPr>
        <p:spPr/>
        <p:txBody>
          <a:bodyPr/>
          <a:lstStyle>
            <a:lvl1pPr>
              <a:defRPr/>
            </a:lvl1pPr>
          </a:lstStyle>
          <a:p>
            <a:fld id="{65B7B542-9E35-40A5-86CE-9428AA85EA0F}" type="slidenum">
              <a:rPr lang="fr-CA" altLang="fr-FR"/>
              <a:pPr/>
              <a:t>‹#›</a:t>
            </a:fld>
            <a:endParaRPr lang="fr-CA" altLang="fr-FR"/>
          </a:p>
        </p:txBody>
      </p:sp>
      <p:sp>
        <p:nvSpPr>
          <p:cNvPr id="9" name="Text Placeholder 8"/>
          <p:cNvSpPr>
            <a:spLocks noGrp="1"/>
          </p:cNvSpPr>
          <p:nvPr>
            <p:ph type="body" sz="quarter" idx="13" hasCustomPrompt="1"/>
          </p:nvPr>
        </p:nvSpPr>
        <p:spPr>
          <a:xfrm>
            <a:off x="5511787" y="4551680"/>
            <a:ext cx="4072358" cy="392853"/>
          </a:xfrm>
        </p:spPr>
        <p:txBody>
          <a:bodyPr/>
          <a:lstStyle>
            <a:lvl1pPr marL="0" indent="0">
              <a:buNone/>
              <a:defRPr sz="1600"/>
            </a:lvl1pPr>
            <a:lvl2pPr marL="682625" indent="0">
              <a:buNone/>
              <a:defRPr sz="2000"/>
            </a:lvl2pPr>
            <a:lvl3pPr marL="1262063" indent="0">
              <a:buNone/>
              <a:defRPr sz="1600"/>
            </a:lvl3pPr>
            <a:lvl4pPr marL="1770062" indent="0">
              <a:buNone/>
              <a:defRPr sz="1400"/>
            </a:lvl4pPr>
            <a:lvl5pPr marL="2176463" indent="0">
              <a:buNone/>
              <a:defRPr sz="1100"/>
            </a:lvl5pPr>
          </a:lstStyle>
          <a:p>
            <a:pPr lvl="0"/>
            <a:r>
              <a:rPr lang="en-US" dirty="0"/>
              <a:t>Date</a:t>
            </a:r>
            <a:endParaRPr lang="en-CA" dirty="0"/>
          </a:p>
        </p:txBody>
      </p:sp>
    </p:spTree>
    <p:extLst>
      <p:ext uri="{BB962C8B-B14F-4D97-AF65-F5344CB8AC3E}">
        <p14:creationId xmlns:p14="http://schemas.microsoft.com/office/powerpoint/2010/main" val="1141439901"/>
      </p:ext>
    </p:extLst>
  </p:cSld>
  <p:clrMapOvr>
    <a:masterClrMapping/>
  </p:clrMapOvr>
  <p:transition spd="med">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lvl1pPr>
              <a:buSzPct val="85000"/>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0"/>
          </p:nvPr>
        </p:nvSpPr>
        <p:spPr>
          <a:xfrm>
            <a:off x="424180" y="52335"/>
            <a:ext cx="7754499" cy="298027"/>
          </a:xfrm>
        </p:spPr>
        <p:txBody>
          <a:bodyPr lIns="0" tIns="0" rIns="0" bIns="0" rtlCol="0" anchor="ctr">
            <a:normAutofit/>
          </a:bodyPr>
          <a:lstStyle>
            <a:lvl1pPr marL="0" indent="0">
              <a:buFont typeface="Arial" pitchFamily="34" charset="0"/>
              <a:buNone/>
              <a:defRPr lang="en-US" sz="1600" b="0" cap="all" baseline="0" dirty="0">
                <a:solidFill>
                  <a:schemeClr val="accent2"/>
                </a:solidFill>
                <a:latin typeface="Arial" panose="020B0604020202020204" pitchFamily="34" charset="0"/>
                <a:ea typeface="+mj-ea"/>
                <a:cs typeface="+mj-cs"/>
              </a:defRPr>
            </a:lvl1pPr>
          </a:lstStyle>
          <a:p>
            <a:pPr lvl="0"/>
            <a:r>
              <a:rPr lang="en-US" dirty="0"/>
              <a:t>Click to edit Master text styles</a:t>
            </a:r>
          </a:p>
        </p:txBody>
      </p:sp>
      <p:sp>
        <p:nvSpPr>
          <p:cNvPr id="5" name="Slide Number Placeholder 3"/>
          <p:cNvSpPr>
            <a:spLocks noGrp="1"/>
          </p:cNvSpPr>
          <p:nvPr>
            <p:ph type="sldNum" sz="quarter" idx="11"/>
          </p:nvPr>
        </p:nvSpPr>
        <p:spPr>
          <a:xfrm>
            <a:off x="9069572" y="6919766"/>
            <a:ext cx="696728" cy="352213"/>
          </a:xfrm>
        </p:spPr>
        <p:txBody>
          <a:bodyPr/>
          <a:lstStyle>
            <a:lvl1pPr>
              <a:defRPr/>
            </a:lvl1pPr>
          </a:lstStyle>
          <a:p>
            <a:fld id="{D435288F-49D7-44B8-B886-DABB649B8034}" type="slidenum">
              <a:rPr lang="fr-CA" altLang="fr-FR"/>
              <a:pPr/>
              <a:t>‹#›</a:t>
            </a:fld>
            <a:endParaRPr lang="fr-CA" altLang="fr-FR"/>
          </a:p>
        </p:txBody>
      </p:sp>
    </p:spTree>
    <p:extLst>
      <p:ext uri="{BB962C8B-B14F-4D97-AF65-F5344CB8AC3E}">
        <p14:creationId xmlns:p14="http://schemas.microsoft.com/office/powerpoint/2010/main" val="516925211"/>
      </p:ext>
    </p:extLst>
  </p:cSld>
  <p:clrMapOvr>
    <a:masterClrMapping/>
  </p:clrMapOvr>
  <p:transition spd="med">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787642" y="1316608"/>
            <a:ext cx="3659535" cy="5123865"/>
          </a:xfrm>
        </p:spPr>
        <p:txBody>
          <a:bodyPr>
            <a:normAutofit/>
          </a:bodyPr>
          <a:lstStyle>
            <a:lvl1pPr>
              <a:defRPr sz="2000"/>
            </a:lvl1pPr>
            <a:lvl2pPr>
              <a:defRPr sz="1600"/>
            </a:lvl2pPr>
            <a:lvl3pPr>
              <a:defRPr sz="1200"/>
            </a:lvl3pPr>
            <a:lvl4pPr>
              <a:defRPr sz="1100"/>
            </a:lvl4pPr>
            <a:lvl5pPr>
              <a:defRPr sz="1100"/>
            </a:lvl5pPr>
            <a:lvl6pPr>
              <a:defRPr sz="3200"/>
            </a:lvl6pPr>
            <a:lvl7pPr>
              <a:defRPr sz="3200"/>
            </a:lvl7pPr>
            <a:lvl8pPr>
              <a:defRPr sz="3200"/>
            </a:lvl8pPr>
            <a:lvl9pPr>
              <a:defRPr sz="3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882606" y="1316608"/>
            <a:ext cx="3659535" cy="5123865"/>
          </a:xfrm>
        </p:spPr>
        <p:txBody>
          <a:bodyPr>
            <a:normAutofit/>
          </a:bodyPr>
          <a:lstStyle>
            <a:lvl1pPr>
              <a:defRPr sz="2000"/>
            </a:lvl1pPr>
            <a:lvl2pPr>
              <a:defRPr sz="1600"/>
            </a:lvl2pPr>
            <a:lvl3pPr>
              <a:defRPr sz="1200"/>
            </a:lvl3pPr>
            <a:lvl4pPr>
              <a:defRPr sz="1100"/>
            </a:lvl4pPr>
            <a:lvl5pPr>
              <a:defRPr sz="1100"/>
            </a:lvl5pPr>
            <a:lvl6pPr>
              <a:defRPr sz="3200"/>
            </a:lvl6pPr>
            <a:lvl7pPr>
              <a:defRPr sz="3200"/>
            </a:lvl7pPr>
            <a:lvl8pPr>
              <a:defRPr sz="3200"/>
            </a:lvl8pPr>
            <a:lvl9pPr>
              <a:defRPr sz="3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0"/>
          </p:nvPr>
        </p:nvSpPr>
        <p:spPr>
          <a:xfrm>
            <a:off x="414020" y="52335"/>
            <a:ext cx="7754499" cy="298027"/>
          </a:xfrm>
        </p:spPr>
        <p:txBody>
          <a:bodyPr lIns="0" tIns="0" rIns="0" bIns="0" rtlCol="0" anchor="ctr">
            <a:normAutofit/>
          </a:bodyPr>
          <a:lstStyle>
            <a:lvl1pPr marL="0" indent="0">
              <a:buFont typeface="Arial" pitchFamily="34" charset="0"/>
              <a:buNone/>
              <a:defRPr lang="en-US" sz="1600" b="0" cap="all" baseline="0" dirty="0">
                <a:solidFill>
                  <a:schemeClr val="accent2"/>
                </a:solidFill>
                <a:latin typeface="Arial" panose="020B0604020202020204" pitchFamily="34" charset="0"/>
                <a:ea typeface="+mj-ea"/>
                <a:cs typeface="+mj-cs"/>
              </a:defRPr>
            </a:lvl1pPr>
          </a:lstStyle>
          <a:p>
            <a:pPr lvl="0"/>
            <a:r>
              <a:rPr lang="en-US" dirty="0"/>
              <a:t>Click to edit Master text styles</a:t>
            </a:r>
          </a:p>
        </p:txBody>
      </p:sp>
      <p:sp>
        <p:nvSpPr>
          <p:cNvPr id="10" name="Slide Number Placeholder 3"/>
          <p:cNvSpPr>
            <a:spLocks noGrp="1"/>
          </p:cNvSpPr>
          <p:nvPr>
            <p:ph type="sldNum" sz="quarter" idx="11"/>
          </p:nvPr>
        </p:nvSpPr>
        <p:spPr>
          <a:xfrm>
            <a:off x="9069572" y="6919766"/>
            <a:ext cx="696728" cy="352213"/>
          </a:xfrm>
        </p:spPr>
        <p:txBody>
          <a:bodyPr/>
          <a:lstStyle>
            <a:lvl1pPr>
              <a:defRPr/>
            </a:lvl1pPr>
          </a:lstStyle>
          <a:p>
            <a:fld id="{D435288F-49D7-44B8-B886-DABB649B8034}" type="slidenum">
              <a:rPr lang="fr-CA" altLang="fr-FR"/>
              <a:pPr/>
              <a:t>‹#›</a:t>
            </a:fld>
            <a:endParaRPr lang="fr-CA" altLang="fr-FR"/>
          </a:p>
        </p:txBody>
      </p:sp>
    </p:spTree>
    <p:extLst>
      <p:ext uri="{BB962C8B-B14F-4D97-AF65-F5344CB8AC3E}">
        <p14:creationId xmlns:p14="http://schemas.microsoft.com/office/powerpoint/2010/main" val="2556605110"/>
      </p:ext>
    </p:extLst>
  </p:cSld>
  <p:clrMapOvr>
    <a:masterClrMapping/>
  </p:clrMapOvr>
  <p:transition spd="med">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787642" y="1193640"/>
            <a:ext cx="3702111" cy="682413"/>
          </a:xfrm>
        </p:spPr>
        <p:txBody>
          <a:bodyPr anchor="b"/>
          <a:lstStyle>
            <a:lvl1pPr marL="0" indent="0">
              <a:buNone/>
              <a:defRPr sz="2400" b="1" cap="all" baseline="0">
                <a:latin typeface="Arial" panose="020B0604020202020204" pitchFamily="34" charset="0"/>
              </a:defRPr>
            </a:lvl1pPr>
            <a:lvl2pPr marL="816422" indent="0">
              <a:buNone/>
              <a:defRPr sz="3600" b="1"/>
            </a:lvl2pPr>
            <a:lvl3pPr marL="1632844" indent="0">
              <a:buNone/>
              <a:defRPr sz="3200" b="1"/>
            </a:lvl3pPr>
            <a:lvl4pPr marL="2449266" indent="0">
              <a:buNone/>
              <a:defRPr sz="2900" b="1"/>
            </a:lvl4pPr>
            <a:lvl5pPr marL="3265688" indent="0">
              <a:buNone/>
              <a:defRPr sz="2900" b="1"/>
            </a:lvl5pPr>
            <a:lvl6pPr marL="4082110" indent="0">
              <a:buNone/>
              <a:defRPr sz="2900" b="1"/>
            </a:lvl6pPr>
            <a:lvl7pPr marL="4898532" indent="0">
              <a:buNone/>
              <a:defRPr sz="2900" b="1"/>
            </a:lvl7pPr>
            <a:lvl8pPr marL="5714954" indent="0">
              <a:buNone/>
              <a:defRPr sz="2900" b="1"/>
            </a:lvl8pPr>
            <a:lvl9pPr marL="6531376" indent="0">
              <a:buNone/>
              <a:defRPr sz="2900" b="1"/>
            </a:lvl9pPr>
          </a:lstStyle>
          <a:p>
            <a:pPr lvl="0"/>
            <a:r>
              <a:rPr lang="en-US" dirty="0"/>
              <a:t>Click to edit</a:t>
            </a:r>
          </a:p>
        </p:txBody>
      </p:sp>
      <p:sp>
        <p:nvSpPr>
          <p:cNvPr id="5" name="Text Placeholder 4"/>
          <p:cNvSpPr>
            <a:spLocks noGrp="1"/>
          </p:cNvSpPr>
          <p:nvPr>
            <p:ph type="body" sz="quarter" idx="3"/>
          </p:nvPr>
        </p:nvSpPr>
        <p:spPr>
          <a:xfrm>
            <a:off x="4837035" y="1193640"/>
            <a:ext cx="3705106" cy="682413"/>
          </a:xfrm>
        </p:spPr>
        <p:txBody>
          <a:bodyPr anchor="b"/>
          <a:lstStyle>
            <a:lvl1pPr marL="0" indent="0">
              <a:buNone/>
              <a:defRPr sz="2400" b="1" cap="all" baseline="0">
                <a:latin typeface="Arial" panose="020B0604020202020204" pitchFamily="34" charset="0"/>
              </a:defRPr>
            </a:lvl1pPr>
            <a:lvl2pPr marL="816422" indent="0">
              <a:buNone/>
              <a:defRPr sz="3600" b="1"/>
            </a:lvl2pPr>
            <a:lvl3pPr marL="1632844" indent="0">
              <a:buNone/>
              <a:defRPr sz="3200" b="1"/>
            </a:lvl3pPr>
            <a:lvl4pPr marL="2449266" indent="0">
              <a:buNone/>
              <a:defRPr sz="2900" b="1"/>
            </a:lvl4pPr>
            <a:lvl5pPr marL="3265688" indent="0">
              <a:buNone/>
              <a:defRPr sz="2900" b="1"/>
            </a:lvl5pPr>
            <a:lvl6pPr marL="4082110" indent="0">
              <a:buNone/>
              <a:defRPr sz="2900" b="1"/>
            </a:lvl6pPr>
            <a:lvl7pPr marL="4898532" indent="0">
              <a:buNone/>
              <a:defRPr sz="2900" b="1"/>
            </a:lvl7pPr>
            <a:lvl8pPr marL="5714954" indent="0">
              <a:buNone/>
              <a:defRPr sz="2900" b="1"/>
            </a:lvl8pPr>
            <a:lvl9pPr marL="6531376" indent="0">
              <a:buNone/>
              <a:defRPr sz="2900" b="1"/>
            </a:lvl9pPr>
          </a:lstStyle>
          <a:p>
            <a:pPr lvl="0"/>
            <a:r>
              <a:rPr lang="en-US" dirty="0"/>
              <a:t>Click to edit</a:t>
            </a:r>
          </a:p>
        </p:txBody>
      </p:sp>
      <p:sp>
        <p:nvSpPr>
          <p:cNvPr id="11" name="Title 10"/>
          <p:cNvSpPr>
            <a:spLocks noGrp="1"/>
          </p:cNvSpPr>
          <p:nvPr>
            <p:ph type="title"/>
          </p:nvPr>
        </p:nvSpPr>
        <p:spPr/>
        <p:txBody>
          <a:bodyPr/>
          <a:lstStyle/>
          <a:p>
            <a:r>
              <a:rPr lang="en-US"/>
              <a:t>Click to edit Master title style</a:t>
            </a:r>
          </a:p>
        </p:txBody>
      </p:sp>
      <p:sp>
        <p:nvSpPr>
          <p:cNvPr id="12" name="Content Placeholder 2"/>
          <p:cNvSpPr>
            <a:spLocks noGrp="1"/>
          </p:cNvSpPr>
          <p:nvPr>
            <p:ph sz="half" idx="14"/>
          </p:nvPr>
        </p:nvSpPr>
        <p:spPr>
          <a:xfrm>
            <a:off x="787642" y="1913306"/>
            <a:ext cx="3702111" cy="4660053"/>
          </a:xfrm>
        </p:spPr>
        <p:txBody>
          <a:bodyPr>
            <a:normAutofit/>
          </a:bodyPr>
          <a:lstStyle>
            <a:lvl1pPr>
              <a:defRPr sz="2000"/>
            </a:lvl1pPr>
            <a:lvl2pPr>
              <a:defRPr sz="1600"/>
            </a:lvl2pPr>
            <a:lvl3pPr>
              <a:defRPr sz="1200"/>
            </a:lvl3pPr>
            <a:lvl4pPr>
              <a:defRPr sz="1100"/>
            </a:lvl4pPr>
            <a:lvl5pPr>
              <a:defRPr sz="1100"/>
            </a:lvl5pPr>
            <a:lvl6pPr>
              <a:defRPr sz="3200"/>
            </a:lvl6pPr>
            <a:lvl7pPr>
              <a:defRPr sz="3200"/>
            </a:lvl7pPr>
            <a:lvl8pPr>
              <a:defRPr sz="3200"/>
            </a:lvl8pPr>
            <a:lvl9pPr>
              <a:defRPr sz="3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3"/>
          <p:cNvSpPr>
            <a:spLocks noGrp="1"/>
          </p:cNvSpPr>
          <p:nvPr>
            <p:ph sz="half" idx="15"/>
          </p:nvPr>
        </p:nvSpPr>
        <p:spPr>
          <a:xfrm>
            <a:off x="4837035" y="1913306"/>
            <a:ext cx="3702111" cy="4660053"/>
          </a:xfrm>
        </p:spPr>
        <p:txBody>
          <a:bodyPr>
            <a:normAutofit/>
          </a:bodyPr>
          <a:lstStyle>
            <a:lvl1pPr>
              <a:defRPr sz="2000"/>
            </a:lvl1pPr>
            <a:lvl2pPr>
              <a:defRPr sz="1600"/>
            </a:lvl2pPr>
            <a:lvl3pPr>
              <a:defRPr sz="1200"/>
            </a:lvl3pPr>
            <a:lvl4pPr>
              <a:defRPr sz="1100"/>
            </a:lvl4pPr>
            <a:lvl5pPr>
              <a:defRPr sz="1100"/>
            </a:lvl5pPr>
            <a:lvl6pPr>
              <a:defRPr sz="3200"/>
            </a:lvl6pPr>
            <a:lvl7pPr>
              <a:defRPr sz="3200"/>
            </a:lvl7pPr>
            <a:lvl8pPr>
              <a:defRPr sz="3200"/>
            </a:lvl8pPr>
            <a:lvl9pPr>
              <a:defRPr sz="3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7"/>
          <p:cNvSpPr>
            <a:spLocks noGrp="1"/>
          </p:cNvSpPr>
          <p:nvPr>
            <p:ph type="body" sz="quarter" idx="10"/>
          </p:nvPr>
        </p:nvSpPr>
        <p:spPr>
          <a:xfrm>
            <a:off x="414020" y="52335"/>
            <a:ext cx="7754499" cy="298027"/>
          </a:xfrm>
        </p:spPr>
        <p:txBody>
          <a:bodyPr lIns="0" tIns="0" rIns="0" bIns="0" rtlCol="0" anchor="ctr">
            <a:normAutofit/>
          </a:bodyPr>
          <a:lstStyle>
            <a:lvl1pPr marL="0" indent="0">
              <a:buFont typeface="Arial" pitchFamily="34" charset="0"/>
              <a:buNone/>
              <a:defRPr lang="en-US" sz="1600" b="0" cap="all" baseline="0" dirty="0">
                <a:solidFill>
                  <a:schemeClr val="accent2"/>
                </a:solidFill>
                <a:latin typeface="Arial" panose="020B0604020202020204" pitchFamily="34" charset="0"/>
                <a:ea typeface="+mj-ea"/>
                <a:cs typeface="+mj-cs"/>
              </a:defRPr>
            </a:lvl1pPr>
          </a:lstStyle>
          <a:p>
            <a:pPr lvl="0"/>
            <a:r>
              <a:rPr lang="en-US" dirty="0"/>
              <a:t>Click to edit Master text styles</a:t>
            </a:r>
          </a:p>
        </p:txBody>
      </p:sp>
      <p:sp>
        <p:nvSpPr>
          <p:cNvPr id="15" name="Slide Number Placeholder 3"/>
          <p:cNvSpPr>
            <a:spLocks noGrp="1"/>
          </p:cNvSpPr>
          <p:nvPr>
            <p:ph type="sldNum" sz="quarter" idx="11"/>
          </p:nvPr>
        </p:nvSpPr>
        <p:spPr>
          <a:xfrm>
            <a:off x="9069572" y="6919766"/>
            <a:ext cx="696728" cy="352213"/>
          </a:xfrm>
        </p:spPr>
        <p:txBody>
          <a:bodyPr/>
          <a:lstStyle>
            <a:lvl1pPr>
              <a:defRPr/>
            </a:lvl1pPr>
          </a:lstStyle>
          <a:p>
            <a:fld id="{D435288F-49D7-44B8-B886-DABB649B8034}" type="slidenum">
              <a:rPr lang="fr-CA" altLang="fr-FR"/>
              <a:pPr/>
              <a:t>‹#›</a:t>
            </a:fld>
            <a:endParaRPr lang="fr-CA" altLang="fr-FR"/>
          </a:p>
        </p:txBody>
      </p:sp>
    </p:spTree>
    <p:extLst>
      <p:ext uri="{BB962C8B-B14F-4D97-AF65-F5344CB8AC3E}">
        <p14:creationId xmlns:p14="http://schemas.microsoft.com/office/powerpoint/2010/main" val="3888579080"/>
      </p:ext>
    </p:extLst>
  </p:cSld>
  <p:clrMapOvr>
    <a:masterClrMapping/>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7"/>
          <p:cNvSpPr>
            <a:spLocks noGrp="1"/>
          </p:cNvSpPr>
          <p:nvPr>
            <p:ph type="body" sz="quarter" idx="10"/>
          </p:nvPr>
        </p:nvSpPr>
        <p:spPr>
          <a:xfrm>
            <a:off x="414020" y="52335"/>
            <a:ext cx="7754499" cy="298027"/>
          </a:xfrm>
        </p:spPr>
        <p:txBody>
          <a:bodyPr lIns="0" tIns="0" rIns="0" bIns="0" rtlCol="0" anchor="ctr">
            <a:normAutofit/>
          </a:bodyPr>
          <a:lstStyle>
            <a:lvl1pPr marL="0" indent="0">
              <a:buFont typeface="Arial" pitchFamily="34" charset="0"/>
              <a:buNone/>
              <a:defRPr lang="en-US" sz="1600" b="0" cap="all" baseline="0" dirty="0">
                <a:solidFill>
                  <a:schemeClr val="accent2"/>
                </a:solidFill>
                <a:latin typeface="Arial" panose="020B0604020202020204" pitchFamily="34" charset="0"/>
                <a:ea typeface="+mj-ea"/>
                <a:cs typeface="+mj-cs"/>
              </a:defRPr>
            </a:lvl1pPr>
          </a:lstStyle>
          <a:p>
            <a:pPr lvl="0"/>
            <a:r>
              <a:rPr lang="en-US" dirty="0"/>
              <a:t>Click to edit Master text styles</a:t>
            </a:r>
          </a:p>
        </p:txBody>
      </p:sp>
      <p:sp>
        <p:nvSpPr>
          <p:cNvPr id="8" name="Slide Number Placeholder 3"/>
          <p:cNvSpPr>
            <a:spLocks noGrp="1"/>
          </p:cNvSpPr>
          <p:nvPr>
            <p:ph type="sldNum" sz="quarter" idx="11"/>
          </p:nvPr>
        </p:nvSpPr>
        <p:spPr>
          <a:xfrm>
            <a:off x="9069572" y="6919766"/>
            <a:ext cx="696728" cy="352213"/>
          </a:xfrm>
        </p:spPr>
        <p:txBody>
          <a:bodyPr/>
          <a:lstStyle>
            <a:lvl1pPr>
              <a:defRPr/>
            </a:lvl1pPr>
          </a:lstStyle>
          <a:p>
            <a:fld id="{D435288F-49D7-44B8-B886-DABB649B8034}" type="slidenum">
              <a:rPr lang="fr-CA" altLang="fr-FR"/>
              <a:pPr/>
              <a:t>‹#›</a:t>
            </a:fld>
            <a:endParaRPr lang="fr-CA" altLang="fr-FR"/>
          </a:p>
        </p:txBody>
      </p:sp>
    </p:spTree>
    <p:extLst>
      <p:ext uri="{BB962C8B-B14F-4D97-AF65-F5344CB8AC3E}">
        <p14:creationId xmlns:p14="http://schemas.microsoft.com/office/powerpoint/2010/main" val="1255961613"/>
      </p:ext>
    </p:extLst>
  </p:cSld>
  <p:clrMapOvr>
    <a:masterClrMapping/>
  </p:clrMapOvr>
  <p:transition spd="med">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bg>
      <p:bgPr>
        <a:blipFill dpi="0" rotWithShape="0">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5" name="Slide Number Placeholder 3"/>
          <p:cNvSpPr>
            <a:spLocks noGrp="1"/>
          </p:cNvSpPr>
          <p:nvPr>
            <p:ph type="sldNum" sz="quarter" idx="11"/>
          </p:nvPr>
        </p:nvSpPr>
        <p:spPr>
          <a:xfrm>
            <a:off x="9069572" y="6919766"/>
            <a:ext cx="696728" cy="352213"/>
          </a:xfrm>
        </p:spPr>
        <p:txBody>
          <a:bodyPr/>
          <a:lstStyle>
            <a:lvl1pPr>
              <a:defRPr/>
            </a:lvl1pPr>
          </a:lstStyle>
          <a:p>
            <a:fld id="{D435288F-49D7-44B8-B886-DABB649B8034}" type="slidenum">
              <a:rPr lang="fr-CA" altLang="fr-FR"/>
              <a:pPr/>
              <a:t>‹#›</a:t>
            </a:fld>
            <a:endParaRPr lang="fr-CA" altLang="fr-FR"/>
          </a:p>
        </p:txBody>
      </p:sp>
    </p:spTree>
    <p:extLst>
      <p:ext uri="{BB962C8B-B14F-4D97-AF65-F5344CB8AC3E}">
        <p14:creationId xmlns:p14="http://schemas.microsoft.com/office/powerpoint/2010/main" val="3579128815"/>
      </p:ext>
    </p:extLst>
  </p:cSld>
  <p:clrMapOvr>
    <a:masterClrMapping/>
  </p:clrMapOvr>
  <p:transition spd="med">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87681" y="1354667"/>
            <a:ext cx="8747276" cy="431380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2"/>
          </p:nvPr>
        </p:nvSpPr>
        <p:spPr>
          <a:xfrm>
            <a:off x="487681" y="5841839"/>
            <a:ext cx="8747276" cy="901176"/>
          </a:xfrm>
          <a:solidFill>
            <a:schemeClr val="accent1"/>
          </a:solidFill>
        </p:spPr>
        <p:txBody>
          <a:bodyPr anchor="ctr"/>
          <a:lstStyle>
            <a:lvl1pPr marL="0" indent="0" algn="ctr">
              <a:lnSpc>
                <a:spcPts val="2134"/>
              </a:lnSpc>
              <a:spcBef>
                <a:spcPts val="0"/>
              </a:spcBef>
              <a:spcAft>
                <a:spcPts val="0"/>
              </a:spcAft>
              <a:buFont typeface="Arial" panose="020B0604020202020204" pitchFamily="34" charset="0"/>
              <a:buNone/>
              <a:defRPr>
                <a:solidFill>
                  <a:schemeClr val="bg1"/>
                </a:solidFill>
              </a:defRPr>
            </a:lvl1pPr>
          </a:lstStyle>
          <a:p>
            <a:pPr lvl="0"/>
            <a:r>
              <a:rPr lang="en-US" dirty="0"/>
              <a:t>Click to edit Master text styles</a:t>
            </a:r>
          </a:p>
        </p:txBody>
      </p:sp>
      <p:sp>
        <p:nvSpPr>
          <p:cNvPr id="4" name="Title 3"/>
          <p:cNvSpPr>
            <a:spLocks noGrp="1"/>
          </p:cNvSpPr>
          <p:nvPr>
            <p:ph type="title"/>
          </p:nvPr>
        </p:nvSpPr>
        <p:spPr>
          <a:xfrm>
            <a:off x="1742504" y="267901"/>
            <a:ext cx="8011096" cy="530578"/>
          </a:xfrm>
        </p:spPr>
        <p:txBody>
          <a:bodyPr/>
          <a:lstStyle/>
          <a:p>
            <a:r>
              <a:rPr lang="en-US" dirty="0"/>
              <a:t>Click to edit Master title style</a:t>
            </a:r>
            <a:endParaRPr lang="en-CA"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653" y="63179"/>
            <a:ext cx="1559534" cy="735630"/>
          </a:xfrm>
          <a:prstGeom prst="rect">
            <a:avLst/>
          </a:prstGeom>
        </p:spPr>
      </p:pic>
    </p:spTree>
    <p:extLst>
      <p:ext uri="{BB962C8B-B14F-4D97-AF65-F5344CB8AC3E}">
        <p14:creationId xmlns:p14="http://schemas.microsoft.com/office/powerpoint/2010/main" val="2892089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3"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14020" y="257387"/>
            <a:ext cx="8933180" cy="530578"/>
          </a:xfrm>
          <a:prstGeom prst="rect">
            <a:avLst/>
          </a:prstGeom>
        </p:spPr>
        <p:txBody>
          <a:bodyPr vert="horz" lIns="0" tIns="0" rIns="0" bIns="0" rtlCol="0" anchor="ctr">
            <a:normAutofit/>
          </a:bodyPr>
          <a:lstStyle/>
          <a:p>
            <a:r>
              <a:rPr lang="en-US" dirty="0"/>
              <a:t>Click to edit Master title style</a:t>
            </a:r>
          </a:p>
        </p:txBody>
      </p:sp>
      <p:sp>
        <p:nvSpPr>
          <p:cNvPr id="1027" name="Text Placeholder 2"/>
          <p:cNvSpPr>
            <a:spLocks noGrp="1"/>
          </p:cNvSpPr>
          <p:nvPr>
            <p:ph type="body" idx="1"/>
          </p:nvPr>
        </p:nvSpPr>
        <p:spPr bwMode="auto">
          <a:xfrm>
            <a:off x="342900" y="1422401"/>
            <a:ext cx="9004300" cy="5161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63284" tIns="81642" rIns="163284" bIns="81642" numCol="1" anchor="t" anchorCtr="0" compatLnSpc="1">
            <a:prstTxWarp prst="textNoShape">
              <a:avLst/>
            </a:prstTxWarp>
          </a:bodyPr>
          <a:lstStyle/>
          <a:p>
            <a:pPr lvl="0"/>
            <a:r>
              <a:rPr lang="en-US" altLang="fr-FR" dirty="0"/>
              <a:t>Click to edit Master text styles</a:t>
            </a:r>
          </a:p>
          <a:p>
            <a:pPr lvl="1"/>
            <a:r>
              <a:rPr lang="en-US" altLang="fr-FR" dirty="0"/>
              <a:t>Second level</a:t>
            </a:r>
          </a:p>
          <a:p>
            <a:pPr lvl="2"/>
            <a:r>
              <a:rPr lang="en-US" altLang="fr-FR" dirty="0"/>
              <a:t>Third level</a:t>
            </a:r>
          </a:p>
          <a:p>
            <a:pPr lvl="3"/>
            <a:r>
              <a:rPr lang="en-US" altLang="fr-FR" dirty="0"/>
              <a:t>Fourth level</a:t>
            </a:r>
          </a:p>
          <a:p>
            <a:pPr lvl="4"/>
            <a:r>
              <a:rPr lang="en-US" altLang="fr-FR" dirty="0"/>
              <a:t>Fifth level</a:t>
            </a:r>
          </a:p>
        </p:txBody>
      </p:sp>
      <p:sp>
        <p:nvSpPr>
          <p:cNvPr id="5" name="Slide Number Placeholder 3"/>
          <p:cNvSpPr>
            <a:spLocks noGrp="1"/>
          </p:cNvSpPr>
          <p:nvPr>
            <p:ph type="sldNum" sz="quarter" idx="4"/>
          </p:nvPr>
        </p:nvSpPr>
        <p:spPr>
          <a:xfrm>
            <a:off x="9225280" y="6919766"/>
            <a:ext cx="541020" cy="352213"/>
          </a:xfrm>
          <a:prstGeom prst="rect">
            <a:avLst/>
          </a:prstGeom>
        </p:spPr>
        <p:txBody>
          <a:bodyPr vert="horz" wrap="square" lIns="91440" tIns="45720" rIns="91440" bIns="45720" numCol="1" anchor="ctr" anchorCtr="0" compatLnSpc="1">
            <a:prstTxWarp prst="textNoShape">
              <a:avLst/>
            </a:prstTxWarp>
          </a:bodyPr>
          <a:lstStyle>
            <a:lvl1pPr algn="ctr">
              <a:defRPr sz="1400">
                <a:solidFill>
                  <a:schemeClr val="tx1">
                    <a:lumMod val="50000"/>
                  </a:schemeClr>
                </a:solidFill>
                <a:latin typeface="Arial" panose="020B0604020202020204" pitchFamily="34" charset="0"/>
              </a:defRPr>
            </a:lvl1pPr>
          </a:lstStyle>
          <a:p>
            <a:fld id="{856C4DA1-D6CB-489F-8670-23936E427EFC}" type="slidenum">
              <a:rPr lang="fr-CA" altLang="fr-FR" smtClean="0"/>
              <a:pPr/>
              <a:t>‹#›</a:t>
            </a:fld>
            <a:endParaRPr lang="fr-CA" altLang="fr-FR" dirty="0"/>
          </a:p>
        </p:txBody>
      </p:sp>
      <p:pic>
        <p:nvPicPr>
          <p:cNvPr id="4" name="Picture 3"/>
          <p:cNvPicPr>
            <a:picLocks noChangeAspect="1"/>
          </p:cNvPicPr>
          <p:nvPr userDrawn="1"/>
        </p:nvPicPr>
        <p:blipFill>
          <a:blip r:embed="rId14" cstate="email">
            <a:extLst>
              <a:ext uri="{28A0092B-C50C-407E-A947-70E740481C1C}">
                <a14:useLocalDpi xmlns:a14="http://schemas.microsoft.com/office/drawing/2010/main"/>
              </a:ext>
            </a:extLst>
          </a:blip>
          <a:stretch>
            <a:fillRect/>
          </a:stretch>
        </p:blipFill>
        <p:spPr>
          <a:xfrm>
            <a:off x="0" y="6754637"/>
            <a:ext cx="975360" cy="613903"/>
          </a:xfrm>
          <a:prstGeom prst="rect">
            <a:avLst/>
          </a:prstGeom>
        </p:spPr>
      </p:pic>
    </p:spTree>
  </p:cSld>
  <p:clrMap bg1="lt1" tx1="dk1" bg2="lt2" tx2="dk2" accent1="accent1" accent2="accent2" accent3="accent3" accent4="accent4" accent5="accent5" accent6="accent6" hlink="hlink" folHlink="folHlink"/>
  <p:sldLayoutIdLst>
    <p:sldLayoutId id="2147483682" r:id="rId1"/>
    <p:sldLayoutId id="2147483683" r:id="rId2"/>
    <p:sldLayoutId id="2147483690" r:id="rId3"/>
    <p:sldLayoutId id="2147483677" r:id="rId4"/>
    <p:sldLayoutId id="2147483678" r:id="rId5"/>
    <p:sldLayoutId id="2147483679" r:id="rId6"/>
    <p:sldLayoutId id="2147483680" r:id="rId7"/>
    <p:sldLayoutId id="2147483681" r:id="rId8"/>
    <p:sldLayoutId id="2147483692" r:id="rId9"/>
    <p:sldLayoutId id="2147483689" r:id="rId10"/>
    <p:sldLayoutId id="2147483719" r:id="rId11"/>
  </p:sldLayoutIdLst>
  <p:transition spd="med">
    <p:fade/>
  </p:transition>
  <p:hf hdr="0" dt="0"/>
  <p:txStyles>
    <p:titleStyle>
      <a:lvl1pPr algn="l" defTabSz="1631950" rtl="0" fontAlgn="base">
        <a:lnSpc>
          <a:spcPct val="100000"/>
        </a:lnSpc>
        <a:spcBef>
          <a:spcPct val="0"/>
        </a:spcBef>
        <a:spcAft>
          <a:spcPct val="0"/>
        </a:spcAft>
        <a:defRPr sz="2400" b="1" kern="1200" cap="all">
          <a:solidFill>
            <a:schemeClr val="tx1"/>
          </a:solidFill>
          <a:latin typeface="+mj-lt"/>
          <a:ea typeface="MS PGothic" panose="020B0600070205080204" pitchFamily="34" charset="-128"/>
          <a:cs typeface="+mj-cs"/>
        </a:defRPr>
      </a:lvl1pPr>
      <a:lvl2pPr algn="l" defTabSz="1631950" rtl="0" fontAlgn="base">
        <a:lnSpc>
          <a:spcPts val="3800"/>
        </a:lnSpc>
        <a:spcBef>
          <a:spcPct val="0"/>
        </a:spcBef>
        <a:spcAft>
          <a:spcPct val="0"/>
        </a:spcAft>
        <a:defRPr sz="4000">
          <a:solidFill>
            <a:schemeClr val="accent1"/>
          </a:solidFill>
          <a:latin typeface="HelveticaNeueLT Std Lt" panose="020B0403020202020204" pitchFamily="34" charset="0"/>
          <a:ea typeface="MS PGothic" panose="020B0600070205080204" pitchFamily="34" charset="-128"/>
        </a:defRPr>
      </a:lvl2pPr>
      <a:lvl3pPr algn="l" defTabSz="1631950" rtl="0" fontAlgn="base">
        <a:lnSpc>
          <a:spcPts val="3800"/>
        </a:lnSpc>
        <a:spcBef>
          <a:spcPct val="0"/>
        </a:spcBef>
        <a:spcAft>
          <a:spcPct val="0"/>
        </a:spcAft>
        <a:defRPr sz="4000">
          <a:solidFill>
            <a:schemeClr val="accent1"/>
          </a:solidFill>
          <a:latin typeface="HelveticaNeueLT Std Lt" panose="020B0403020202020204" pitchFamily="34" charset="0"/>
          <a:ea typeface="MS PGothic" panose="020B0600070205080204" pitchFamily="34" charset="-128"/>
        </a:defRPr>
      </a:lvl3pPr>
      <a:lvl4pPr algn="l" defTabSz="1631950" rtl="0" fontAlgn="base">
        <a:lnSpc>
          <a:spcPts val="3800"/>
        </a:lnSpc>
        <a:spcBef>
          <a:spcPct val="0"/>
        </a:spcBef>
        <a:spcAft>
          <a:spcPct val="0"/>
        </a:spcAft>
        <a:defRPr sz="4000">
          <a:solidFill>
            <a:schemeClr val="accent1"/>
          </a:solidFill>
          <a:latin typeface="HelveticaNeueLT Std Lt" panose="020B0403020202020204" pitchFamily="34" charset="0"/>
          <a:ea typeface="MS PGothic" panose="020B0600070205080204" pitchFamily="34" charset="-128"/>
        </a:defRPr>
      </a:lvl4pPr>
      <a:lvl5pPr algn="l" defTabSz="1631950" rtl="0" fontAlgn="base">
        <a:lnSpc>
          <a:spcPts val="3800"/>
        </a:lnSpc>
        <a:spcBef>
          <a:spcPct val="0"/>
        </a:spcBef>
        <a:spcAft>
          <a:spcPct val="0"/>
        </a:spcAft>
        <a:defRPr sz="4000">
          <a:solidFill>
            <a:schemeClr val="accent1"/>
          </a:solidFill>
          <a:latin typeface="HelveticaNeueLT Std Lt" panose="020B0403020202020204" pitchFamily="34" charset="0"/>
          <a:ea typeface="MS PGothic" panose="020B0600070205080204" pitchFamily="34" charset="-128"/>
        </a:defRPr>
      </a:lvl5pPr>
      <a:lvl6pPr marL="457200" algn="l" defTabSz="1631950" rtl="0" fontAlgn="base">
        <a:lnSpc>
          <a:spcPts val="3800"/>
        </a:lnSpc>
        <a:spcBef>
          <a:spcPct val="0"/>
        </a:spcBef>
        <a:spcAft>
          <a:spcPct val="0"/>
        </a:spcAft>
        <a:defRPr sz="4000">
          <a:solidFill>
            <a:schemeClr val="accent1"/>
          </a:solidFill>
          <a:latin typeface="HelveticaNeueLT Std Lt" panose="020B0403020202020204" pitchFamily="34" charset="0"/>
          <a:ea typeface="MS PGothic" panose="020B0600070205080204" pitchFamily="34" charset="-128"/>
        </a:defRPr>
      </a:lvl6pPr>
      <a:lvl7pPr marL="914400" algn="l" defTabSz="1631950" rtl="0" fontAlgn="base">
        <a:lnSpc>
          <a:spcPts val="3800"/>
        </a:lnSpc>
        <a:spcBef>
          <a:spcPct val="0"/>
        </a:spcBef>
        <a:spcAft>
          <a:spcPct val="0"/>
        </a:spcAft>
        <a:defRPr sz="4000">
          <a:solidFill>
            <a:schemeClr val="accent1"/>
          </a:solidFill>
          <a:latin typeface="HelveticaNeueLT Std Lt" panose="020B0403020202020204" pitchFamily="34" charset="0"/>
          <a:ea typeface="MS PGothic" panose="020B0600070205080204" pitchFamily="34" charset="-128"/>
        </a:defRPr>
      </a:lvl7pPr>
      <a:lvl8pPr marL="1371600" algn="l" defTabSz="1631950" rtl="0" fontAlgn="base">
        <a:lnSpc>
          <a:spcPts val="3800"/>
        </a:lnSpc>
        <a:spcBef>
          <a:spcPct val="0"/>
        </a:spcBef>
        <a:spcAft>
          <a:spcPct val="0"/>
        </a:spcAft>
        <a:defRPr sz="4000">
          <a:solidFill>
            <a:schemeClr val="accent1"/>
          </a:solidFill>
          <a:latin typeface="HelveticaNeueLT Std Lt" panose="020B0403020202020204" pitchFamily="34" charset="0"/>
          <a:ea typeface="MS PGothic" panose="020B0600070205080204" pitchFamily="34" charset="-128"/>
        </a:defRPr>
      </a:lvl8pPr>
      <a:lvl9pPr marL="1828800" algn="l" defTabSz="1631950" rtl="0" fontAlgn="base">
        <a:lnSpc>
          <a:spcPts val="3800"/>
        </a:lnSpc>
        <a:spcBef>
          <a:spcPct val="0"/>
        </a:spcBef>
        <a:spcAft>
          <a:spcPct val="0"/>
        </a:spcAft>
        <a:defRPr sz="4000">
          <a:solidFill>
            <a:schemeClr val="accent1"/>
          </a:solidFill>
          <a:latin typeface="HelveticaNeueLT Std Lt" panose="020B0403020202020204" pitchFamily="34" charset="0"/>
          <a:ea typeface="MS PGothic" panose="020B0600070205080204" pitchFamily="34" charset="-128"/>
        </a:defRPr>
      </a:lvl9pPr>
    </p:titleStyle>
    <p:bodyStyle>
      <a:lvl1pPr marL="342900" indent="-342900" algn="l" defTabSz="1631950" rtl="0" fontAlgn="base">
        <a:spcBef>
          <a:spcPts val="1200"/>
        </a:spcBef>
        <a:spcAft>
          <a:spcPts val="600"/>
        </a:spcAft>
        <a:buClr>
          <a:srgbClr val="488296"/>
        </a:buClr>
        <a:buSzPct val="90000"/>
        <a:buFont typeface="Arial" panose="020B0604020202020204" pitchFamily="34" charset="0"/>
        <a:buChar char="►"/>
        <a:defRPr sz="2400" kern="1200">
          <a:solidFill>
            <a:schemeClr val="tx1">
              <a:lumMod val="50000"/>
            </a:schemeClr>
          </a:solidFill>
          <a:latin typeface="+mn-lt"/>
          <a:ea typeface="MS PGothic" panose="020B0600070205080204" pitchFamily="34" charset="-128"/>
          <a:cs typeface="+mn-cs"/>
        </a:defRPr>
      </a:lvl1pPr>
      <a:lvl2pPr marL="749300" indent="-228600" algn="l" defTabSz="1631950" rtl="0" fontAlgn="base">
        <a:spcBef>
          <a:spcPts val="600"/>
        </a:spcBef>
        <a:spcAft>
          <a:spcPts val="600"/>
        </a:spcAft>
        <a:buClr>
          <a:schemeClr val="tx1">
            <a:lumMod val="50000"/>
          </a:schemeClr>
        </a:buClr>
        <a:buFont typeface="Wingdings" panose="05000000000000000000" pitchFamily="2" charset="2"/>
        <a:buChar char="w"/>
        <a:defRPr sz="2000" kern="1200">
          <a:solidFill>
            <a:schemeClr val="tx1">
              <a:lumMod val="50000"/>
            </a:schemeClr>
          </a:solidFill>
          <a:latin typeface="+mn-lt"/>
          <a:ea typeface="MS PGothic" panose="020B0600070205080204" pitchFamily="34" charset="-128"/>
          <a:cs typeface="+mn-cs"/>
        </a:defRPr>
      </a:lvl2pPr>
      <a:lvl3pPr marL="1028700" indent="-165100" algn="l" defTabSz="1631950" rtl="0" fontAlgn="base">
        <a:spcBef>
          <a:spcPts val="400"/>
        </a:spcBef>
        <a:spcAft>
          <a:spcPts val="600"/>
        </a:spcAft>
        <a:buClr>
          <a:schemeClr val="tx1">
            <a:lumMod val="50000"/>
          </a:schemeClr>
        </a:buClr>
        <a:buFont typeface="Arial" panose="020B0604020202020204" pitchFamily="34" charset="0"/>
        <a:buChar char="•"/>
        <a:defRPr sz="1600" kern="1200">
          <a:solidFill>
            <a:schemeClr val="tx1">
              <a:lumMod val="50000"/>
            </a:schemeClr>
          </a:solidFill>
          <a:latin typeface="+mn-lt"/>
          <a:ea typeface="MS PGothic" panose="020B0600070205080204" pitchFamily="34" charset="-128"/>
          <a:cs typeface="+mn-cs"/>
        </a:defRPr>
      </a:lvl3pPr>
      <a:lvl4pPr marL="1371600" indent="-165100" algn="l" defTabSz="1631950" rtl="0" fontAlgn="base">
        <a:spcBef>
          <a:spcPts val="600"/>
        </a:spcBef>
        <a:spcAft>
          <a:spcPts val="600"/>
        </a:spcAft>
        <a:buClr>
          <a:schemeClr val="tx1">
            <a:lumMod val="50000"/>
          </a:schemeClr>
        </a:buClr>
        <a:buFont typeface="Arial" panose="020B0604020202020204" pitchFamily="34" charset="0"/>
        <a:buChar char="–"/>
        <a:defRPr sz="1400" kern="1200">
          <a:solidFill>
            <a:schemeClr val="tx1">
              <a:lumMod val="50000"/>
            </a:schemeClr>
          </a:solidFill>
          <a:latin typeface="+mn-lt"/>
          <a:ea typeface="MS PGothic" panose="020B0600070205080204" pitchFamily="34" charset="-128"/>
          <a:cs typeface="+mn-cs"/>
        </a:defRPr>
      </a:lvl4pPr>
      <a:lvl5pPr marL="1663700" indent="-177800" algn="l" defTabSz="1631950" rtl="0" fontAlgn="base">
        <a:spcBef>
          <a:spcPts val="600"/>
        </a:spcBef>
        <a:spcAft>
          <a:spcPts val="600"/>
        </a:spcAft>
        <a:buClr>
          <a:schemeClr val="tx1">
            <a:lumMod val="50000"/>
          </a:schemeClr>
        </a:buClr>
        <a:buFont typeface="Arial" panose="020B0604020202020204" pitchFamily="34" charset="0"/>
        <a:buChar char="»"/>
        <a:defRPr sz="1100" kern="1200">
          <a:solidFill>
            <a:schemeClr val="tx1">
              <a:lumMod val="50000"/>
            </a:schemeClr>
          </a:solidFill>
          <a:latin typeface="+mn-lt"/>
          <a:ea typeface="MS PGothic" panose="020B0600070205080204" pitchFamily="34" charset="-128"/>
          <a:cs typeface="+mn-cs"/>
        </a:defRPr>
      </a:lvl5pPr>
      <a:lvl6pPr marL="4490321" indent="-408211" algn="l" defTabSz="1632844" rtl="0" eaLnBrk="1" latinLnBrk="0" hangingPunct="1">
        <a:spcBef>
          <a:spcPct val="20000"/>
        </a:spcBef>
        <a:buFont typeface="Arial" pitchFamily="34" charset="0"/>
        <a:buChar char="•"/>
        <a:defRPr sz="3600" kern="1200">
          <a:solidFill>
            <a:schemeClr val="tx1"/>
          </a:solidFill>
          <a:latin typeface="+mn-lt"/>
          <a:ea typeface="+mn-ea"/>
          <a:cs typeface="+mn-cs"/>
        </a:defRPr>
      </a:lvl6pPr>
      <a:lvl7pPr marL="5306743" indent="-408211" algn="l" defTabSz="1632844" rtl="0" eaLnBrk="1" latinLnBrk="0" hangingPunct="1">
        <a:spcBef>
          <a:spcPct val="20000"/>
        </a:spcBef>
        <a:buFont typeface="Arial" pitchFamily="34" charset="0"/>
        <a:buChar char="•"/>
        <a:defRPr sz="3600" kern="1200">
          <a:solidFill>
            <a:schemeClr val="tx1"/>
          </a:solidFill>
          <a:latin typeface="+mn-lt"/>
          <a:ea typeface="+mn-ea"/>
          <a:cs typeface="+mn-cs"/>
        </a:defRPr>
      </a:lvl7pPr>
      <a:lvl8pPr marL="6123165" indent="-408211" algn="l" defTabSz="1632844" rtl="0" eaLnBrk="1" latinLnBrk="0" hangingPunct="1">
        <a:spcBef>
          <a:spcPct val="20000"/>
        </a:spcBef>
        <a:buFont typeface="Arial" pitchFamily="34" charset="0"/>
        <a:buChar char="•"/>
        <a:defRPr sz="3600" kern="1200">
          <a:solidFill>
            <a:schemeClr val="tx1"/>
          </a:solidFill>
          <a:latin typeface="+mn-lt"/>
          <a:ea typeface="+mn-ea"/>
          <a:cs typeface="+mn-cs"/>
        </a:defRPr>
      </a:lvl8pPr>
      <a:lvl9pPr marL="6939587" indent="-408211" algn="l" defTabSz="1632844" rtl="0" eaLnBrk="1" latinLnBrk="0" hangingPunct="1">
        <a:spcBef>
          <a:spcPct val="20000"/>
        </a:spcBef>
        <a:buFont typeface="Arial" pitchFamily="34" charset="0"/>
        <a:buChar char="•"/>
        <a:defRPr sz="3600" kern="1200">
          <a:solidFill>
            <a:schemeClr val="tx1"/>
          </a:solidFill>
          <a:latin typeface="+mn-lt"/>
          <a:ea typeface="+mn-ea"/>
          <a:cs typeface="+mn-cs"/>
        </a:defRPr>
      </a:lvl9pPr>
    </p:bodyStyle>
    <p:otherStyle>
      <a:defPPr>
        <a:defRPr lang="en-US"/>
      </a:defPPr>
      <a:lvl1pPr marL="0" algn="l" defTabSz="1632844" rtl="0" eaLnBrk="1" latinLnBrk="0" hangingPunct="1">
        <a:defRPr sz="3200" kern="1200">
          <a:solidFill>
            <a:schemeClr val="tx1"/>
          </a:solidFill>
          <a:latin typeface="+mn-lt"/>
          <a:ea typeface="+mn-ea"/>
          <a:cs typeface="+mn-cs"/>
        </a:defRPr>
      </a:lvl1pPr>
      <a:lvl2pPr marL="816422" algn="l" defTabSz="1632844" rtl="0" eaLnBrk="1" latinLnBrk="0" hangingPunct="1">
        <a:defRPr sz="3200" kern="1200">
          <a:solidFill>
            <a:schemeClr val="tx1"/>
          </a:solidFill>
          <a:latin typeface="+mn-lt"/>
          <a:ea typeface="+mn-ea"/>
          <a:cs typeface="+mn-cs"/>
        </a:defRPr>
      </a:lvl2pPr>
      <a:lvl3pPr marL="1632844" algn="l" defTabSz="1632844" rtl="0" eaLnBrk="1" latinLnBrk="0" hangingPunct="1">
        <a:defRPr sz="3200" kern="1200">
          <a:solidFill>
            <a:schemeClr val="tx1"/>
          </a:solidFill>
          <a:latin typeface="+mn-lt"/>
          <a:ea typeface="+mn-ea"/>
          <a:cs typeface="+mn-cs"/>
        </a:defRPr>
      </a:lvl3pPr>
      <a:lvl4pPr marL="2449266" algn="l" defTabSz="1632844" rtl="0" eaLnBrk="1" latinLnBrk="0" hangingPunct="1">
        <a:defRPr sz="3200" kern="1200">
          <a:solidFill>
            <a:schemeClr val="tx1"/>
          </a:solidFill>
          <a:latin typeface="+mn-lt"/>
          <a:ea typeface="+mn-ea"/>
          <a:cs typeface="+mn-cs"/>
        </a:defRPr>
      </a:lvl4pPr>
      <a:lvl5pPr marL="3265688" algn="l" defTabSz="1632844" rtl="0" eaLnBrk="1" latinLnBrk="0" hangingPunct="1">
        <a:defRPr sz="3200" kern="1200">
          <a:solidFill>
            <a:schemeClr val="tx1"/>
          </a:solidFill>
          <a:latin typeface="+mn-lt"/>
          <a:ea typeface="+mn-ea"/>
          <a:cs typeface="+mn-cs"/>
        </a:defRPr>
      </a:lvl5pPr>
      <a:lvl6pPr marL="4082110" algn="l" defTabSz="1632844" rtl="0" eaLnBrk="1" latinLnBrk="0" hangingPunct="1">
        <a:defRPr sz="3200" kern="1200">
          <a:solidFill>
            <a:schemeClr val="tx1"/>
          </a:solidFill>
          <a:latin typeface="+mn-lt"/>
          <a:ea typeface="+mn-ea"/>
          <a:cs typeface="+mn-cs"/>
        </a:defRPr>
      </a:lvl6pPr>
      <a:lvl7pPr marL="4898532" algn="l" defTabSz="1632844" rtl="0" eaLnBrk="1" latinLnBrk="0" hangingPunct="1">
        <a:defRPr sz="3200" kern="1200">
          <a:solidFill>
            <a:schemeClr val="tx1"/>
          </a:solidFill>
          <a:latin typeface="+mn-lt"/>
          <a:ea typeface="+mn-ea"/>
          <a:cs typeface="+mn-cs"/>
        </a:defRPr>
      </a:lvl7pPr>
      <a:lvl8pPr marL="5714954" algn="l" defTabSz="1632844" rtl="0" eaLnBrk="1" latinLnBrk="0" hangingPunct="1">
        <a:defRPr sz="3200" kern="1200">
          <a:solidFill>
            <a:schemeClr val="tx1"/>
          </a:solidFill>
          <a:latin typeface="+mn-lt"/>
          <a:ea typeface="+mn-ea"/>
          <a:cs typeface="+mn-cs"/>
        </a:defRPr>
      </a:lvl8pPr>
      <a:lvl9pPr marL="6531376" algn="l" defTabSz="1632844" rtl="0" eaLnBrk="1" latinLnBrk="0" hangingPunct="1">
        <a:defRPr sz="32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9.xml"/><Relationship Id="rId6" Type="http://schemas.openxmlformats.org/officeDocument/2006/relationships/image" Target="../media/image12.png"/><Relationship Id="rId5" Type="http://schemas.openxmlformats.org/officeDocument/2006/relationships/image" Target="../media/image6.png"/><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9.xml"/><Relationship Id="rId6" Type="http://schemas.openxmlformats.org/officeDocument/2006/relationships/image" Target="../media/image16.jpeg"/><Relationship Id="rId5" Type="http://schemas.openxmlformats.org/officeDocument/2006/relationships/image" Target="../media/image15.png"/><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9.xml"/><Relationship Id="rId6" Type="http://schemas.openxmlformats.org/officeDocument/2006/relationships/image" Target="../media/image10.png"/><Relationship Id="rId5" Type="http://schemas.openxmlformats.org/officeDocument/2006/relationships/image" Target="../media/image19.png"/><Relationship Id="rId4" Type="http://schemas.openxmlformats.org/officeDocument/2006/relationships/image" Target="../media/image18.png"/></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9.xml"/><Relationship Id="rId5" Type="http://schemas.openxmlformats.org/officeDocument/2006/relationships/image" Target="../media/image23.png"/><Relationship Id="rId4" Type="http://schemas.openxmlformats.org/officeDocument/2006/relationships/image" Target="../media/image22.png"/></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5.png"/><Relationship Id="rId4"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719234" y="2688215"/>
            <a:ext cx="5034366" cy="1414014"/>
          </a:xfrm>
        </p:spPr>
        <p:txBody>
          <a:bodyPr/>
          <a:lstStyle/>
          <a:p>
            <a:pPr algn="ctr"/>
            <a:r>
              <a:rPr lang="en-US" dirty="0" smtClean="0"/>
              <a:t>Interoperable Simulation and Gaming sprint</a:t>
            </a:r>
            <a:endParaRPr lang="en-US" dirty="0"/>
          </a:p>
        </p:txBody>
      </p:sp>
      <p:sp>
        <p:nvSpPr>
          <p:cNvPr id="3" name="Slide Number Placeholder 2"/>
          <p:cNvSpPr>
            <a:spLocks noGrp="1"/>
          </p:cNvSpPr>
          <p:nvPr>
            <p:ph type="sldNum" sz="quarter" idx="11"/>
          </p:nvPr>
        </p:nvSpPr>
        <p:spPr/>
        <p:txBody>
          <a:bodyPr/>
          <a:lstStyle/>
          <a:p>
            <a:fld id="{65B7B542-9E35-40A5-86CE-9428AA85EA0F}" type="slidenum">
              <a:rPr lang="fr-CA" altLang="fr-FR" smtClean="0"/>
              <a:pPr/>
              <a:t>1</a:t>
            </a:fld>
            <a:endParaRPr lang="fr-CA" altLang="fr-FR"/>
          </a:p>
        </p:txBody>
      </p:sp>
      <p:sp>
        <p:nvSpPr>
          <p:cNvPr id="4" name="Text Placeholder 3"/>
          <p:cNvSpPr>
            <a:spLocks noGrp="1"/>
          </p:cNvSpPr>
          <p:nvPr>
            <p:ph type="body" sz="quarter" idx="13"/>
          </p:nvPr>
        </p:nvSpPr>
        <p:spPr>
          <a:xfrm>
            <a:off x="4719234" y="4292687"/>
            <a:ext cx="4959457" cy="392853"/>
          </a:xfrm>
        </p:spPr>
        <p:txBody>
          <a:bodyPr/>
          <a:lstStyle/>
          <a:p>
            <a:pPr algn="ctr"/>
            <a:r>
              <a:rPr lang="en-US" dirty="0" smtClean="0"/>
              <a:t>3D Data &amp; API Standards</a:t>
            </a:r>
            <a:endParaRPr lang="en-US" dirty="0"/>
          </a:p>
        </p:txBody>
      </p:sp>
      <p:pic>
        <p:nvPicPr>
          <p:cNvPr id="1026" name="Picture 2" descr="Open Geospatial Consortium - Wikipedi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84749" y="5045975"/>
            <a:ext cx="1503335" cy="756678"/>
          </a:xfrm>
          <a:prstGeom prst="rect">
            <a:avLst/>
          </a:prstGeom>
          <a:noFill/>
          <a:extLst>
            <a:ext uri="{909E8E84-426E-40DD-AFC4-6F175D3DCCD1}">
              <a14:hiddenFill xmlns:a14="http://schemas.microsoft.com/office/drawing/2010/main">
                <a:solidFill>
                  <a:srgbClr val="FFFFFF"/>
                </a:solidFill>
              </a14:hiddenFill>
            </a:ext>
          </a:extLst>
        </p:spPr>
      </p:pic>
      <p:sp>
        <p:nvSpPr>
          <p:cNvPr id="6" name="AutoShape 4" descr="Khronos Logos, Trademarks, and Guidelines - The Khronos Group Inc"/>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32" name="Picture 8" descr="Khronos Group Releases Vulkan 1.1 Specification"/>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t="11000" b="49333"/>
          <a:stretch/>
        </p:blipFill>
        <p:spPr bwMode="auto">
          <a:xfrm>
            <a:off x="5822599" y="5802653"/>
            <a:ext cx="2752725" cy="5459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5176674"/>
      </p:ext>
    </p:extLst>
  </p:cSld>
  <p:clrMapOvr>
    <a:masterClrMapping/>
  </p:clrMapOvr>
  <p:transition spd="med">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3"/>
          <p:cNvSpPr txBox="1">
            <a:spLocks/>
          </p:cNvSpPr>
          <p:nvPr/>
        </p:nvSpPr>
        <p:spPr>
          <a:xfrm>
            <a:off x="4734732" y="2850883"/>
            <a:ext cx="4959457" cy="1204749"/>
          </a:xfrm>
          <a:prstGeom prst="rect">
            <a:avLst/>
          </a:prstGeom>
        </p:spPr>
        <p:txBody>
          <a:bodyPr/>
          <a:lstStyle>
            <a:lvl1pPr marL="342900" indent="-342900" algn="l" defTabSz="1631950" rtl="0" fontAlgn="base">
              <a:spcBef>
                <a:spcPts val="1200"/>
              </a:spcBef>
              <a:spcAft>
                <a:spcPts val="600"/>
              </a:spcAft>
              <a:buClr>
                <a:srgbClr val="488296"/>
              </a:buClr>
              <a:buSzPct val="90000"/>
              <a:buFont typeface="Arial" panose="020B0604020202020204" pitchFamily="34" charset="0"/>
              <a:buChar char="►"/>
              <a:defRPr sz="2400" kern="1200">
                <a:solidFill>
                  <a:schemeClr val="tx1">
                    <a:lumMod val="50000"/>
                  </a:schemeClr>
                </a:solidFill>
                <a:latin typeface="+mn-lt"/>
                <a:ea typeface="MS PGothic" panose="020B0600070205080204" pitchFamily="34" charset="-128"/>
                <a:cs typeface="+mn-cs"/>
              </a:defRPr>
            </a:lvl1pPr>
            <a:lvl2pPr marL="749300" indent="-228600" algn="l" defTabSz="1631950" rtl="0" fontAlgn="base">
              <a:spcBef>
                <a:spcPts val="600"/>
              </a:spcBef>
              <a:spcAft>
                <a:spcPts val="600"/>
              </a:spcAft>
              <a:buClr>
                <a:schemeClr val="tx1">
                  <a:lumMod val="50000"/>
                </a:schemeClr>
              </a:buClr>
              <a:buFont typeface="Wingdings" panose="05000000000000000000" pitchFamily="2" charset="2"/>
              <a:buChar char="w"/>
              <a:defRPr sz="2000" kern="1200">
                <a:solidFill>
                  <a:schemeClr val="tx1">
                    <a:lumMod val="50000"/>
                  </a:schemeClr>
                </a:solidFill>
                <a:latin typeface="+mn-lt"/>
                <a:ea typeface="MS PGothic" panose="020B0600070205080204" pitchFamily="34" charset="-128"/>
                <a:cs typeface="+mn-cs"/>
              </a:defRPr>
            </a:lvl2pPr>
            <a:lvl3pPr marL="1028700" indent="-165100" algn="l" defTabSz="1631950" rtl="0" fontAlgn="base">
              <a:spcBef>
                <a:spcPts val="400"/>
              </a:spcBef>
              <a:spcAft>
                <a:spcPts val="600"/>
              </a:spcAft>
              <a:buClr>
                <a:schemeClr val="tx1">
                  <a:lumMod val="50000"/>
                </a:schemeClr>
              </a:buClr>
              <a:buFont typeface="Arial" panose="020B0604020202020204" pitchFamily="34" charset="0"/>
              <a:buChar char="•"/>
              <a:defRPr sz="1600" kern="1200">
                <a:solidFill>
                  <a:schemeClr val="tx1">
                    <a:lumMod val="50000"/>
                  </a:schemeClr>
                </a:solidFill>
                <a:latin typeface="+mn-lt"/>
                <a:ea typeface="MS PGothic" panose="020B0600070205080204" pitchFamily="34" charset="-128"/>
                <a:cs typeface="+mn-cs"/>
              </a:defRPr>
            </a:lvl3pPr>
            <a:lvl4pPr marL="1371600" indent="-165100" algn="l" defTabSz="1631950" rtl="0" fontAlgn="base">
              <a:spcBef>
                <a:spcPts val="600"/>
              </a:spcBef>
              <a:spcAft>
                <a:spcPts val="600"/>
              </a:spcAft>
              <a:buClr>
                <a:schemeClr val="tx1">
                  <a:lumMod val="50000"/>
                </a:schemeClr>
              </a:buClr>
              <a:buFont typeface="Arial" panose="020B0604020202020204" pitchFamily="34" charset="0"/>
              <a:buChar char="–"/>
              <a:defRPr sz="1400" kern="1200">
                <a:solidFill>
                  <a:schemeClr val="tx1">
                    <a:lumMod val="50000"/>
                  </a:schemeClr>
                </a:solidFill>
                <a:latin typeface="+mn-lt"/>
                <a:ea typeface="MS PGothic" panose="020B0600070205080204" pitchFamily="34" charset="-128"/>
                <a:cs typeface="+mn-cs"/>
              </a:defRPr>
            </a:lvl4pPr>
            <a:lvl5pPr marL="1663700" indent="-177800" algn="l" defTabSz="1631950" rtl="0" fontAlgn="base">
              <a:spcBef>
                <a:spcPts val="600"/>
              </a:spcBef>
              <a:spcAft>
                <a:spcPts val="600"/>
              </a:spcAft>
              <a:buClr>
                <a:schemeClr val="tx1">
                  <a:lumMod val="50000"/>
                </a:schemeClr>
              </a:buClr>
              <a:buFont typeface="Arial" panose="020B0604020202020204" pitchFamily="34" charset="0"/>
              <a:buChar char="»"/>
              <a:defRPr sz="1100" kern="1200">
                <a:solidFill>
                  <a:schemeClr val="tx1">
                    <a:lumMod val="50000"/>
                  </a:schemeClr>
                </a:solidFill>
                <a:latin typeface="+mn-lt"/>
                <a:ea typeface="MS PGothic" panose="020B0600070205080204" pitchFamily="34" charset="-128"/>
                <a:cs typeface="+mn-cs"/>
              </a:defRPr>
            </a:lvl5pPr>
            <a:lvl6pPr marL="4490321" indent="-408211" algn="l" defTabSz="1632844" rtl="0" eaLnBrk="1" latinLnBrk="0" hangingPunct="1">
              <a:spcBef>
                <a:spcPct val="20000"/>
              </a:spcBef>
              <a:buFont typeface="Arial" pitchFamily="34" charset="0"/>
              <a:buChar char="•"/>
              <a:defRPr sz="3600" kern="1200">
                <a:solidFill>
                  <a:schemeClr val="tx1"/>
                </a:solidFill>
                <a:latin typeface="+mn-lt"/>
                <a:ea typeface="+mn-ea"/>
                <a:cs typeface="+mn-cs"/>
              </a:defRPr>
            </a:lvl6pPr>
            <a:lvl7pPr marL="5306743" indent="-408211" algn="l" defTabSz="1632844" rtl="0" eaLnBrk="1" latinLnBrk="0" hangingPunct="1">
              <a:spcBef>
                <a:spcPct val="20000"/>
              </a:spcBef>
              <a:buFont typeface="Arial" pitchFamily="34" charset="0"/>
              <a:buChar char="•"/>
              <a:defRPr sz="3600" kern="1200">
                <a:solidFill>
                  <a:schemeClr val="tx1"/>
                </a:solidFill>
                <a:latin typeface="+mn-lt"/>
                <a:ea typeface="+mn-ea"/>
                <a:cs typeface="+mn-cs"/>
              </a:defRPr>
            </a:lvl7pPr>
            <a:lvl8pPr marL="6123165" indent="-408211" algn="l" defTabSz="1632844" rtl="0" eaLnBrk="1" latinLnBrk="0" hangingPunct="1">
              <a:spcBef>
                <a:spcPct val="20000"/>
              </a:spcBef>
              <a:buFont typeface="Arial" pitchFamily="34" charset="0"/>
              <a:buChar char="•"/>
              <a:defRPr sz="3600" kern="1200">
                <a:solidFill>
                  <a:schemeClr val="tx1"/>
                </a:solidFill>
                <a:latin typeface="+mn-lt"/>
                <a:ea typeface="+mn-ea"/>
                <a:cs typeface="+mn-cs"/>
              </a:defRPr>
            </a:lvl8pPr>
            <a:lvl9pPr marL="6939587" indent="-408211" algn="l" defTabSz="1632844" rtl="0" eaLnBrk="1" latinLnBrk="0" hangingPunct="1">
              <a:spcBef>
                <a:spcPct val="20000"/>
              </a:spcBef>
              <a:buFont typeface="Arial" pitchFamily="34" charset="0"/>
              <a:buChar char="•"/>
              <a:defRPr sz="3600" kern="1200">
                <a:solidFill>
                  <a:schemeClr val="tx1"/>
                </a:solidFill>
                <a:latin typeface="+mn-lt"/>
                <a:ea typeface="+mn-ea"/>
                <a:cs typeface="+mn-cs"/>
              </a:defRPr>
            </a:lvl9pPr>
          </a:lstStyle>
          <a:p>
            <a:pPr marL="0" indent="0" algn="ctr" defTabSz="914400">
              <a:spcBef>
                <a:spcPct val="20000"/>
              </a:spcBef>
              <a:buNone/>
              <a:defRPr/>
            </a:pPr>
            <a:r>
              <a:rPr lang="en-US" altLang="en-US" dirty="0" smtClean="0"/>
              <a:t>For more detail please see the </a:t>
            </a:r>
          </a:p>
          <a:p>
            <a:pPr marL="0" indent="0" algn="ctr" defTabSz="914400">
              <a:spcBef>
                <a:spcPct val="20000"/>
              </a:spcBef>
              <a:buNone/>
              <a:defRPr/>
            </a:pPr>
            <a:r>
              <a:rPr lang="en-US" altLang="en-US" dirty="0" smtClean="0"/>
              <a:t>OGC ISG </a:t>
            </a:r>
            <a:r>
              <a:rPr lang="en-US" altLang="en-US" smtClean="0"/>
              <a:t>Sprint Engineering </a:t>
            </a:r>
            <a:r>
              <a:rPr lang="en-US" altLang="en-US" dirty="0" smtClean="0"/>
              <a:t>Report</a:t>
            </a:r>
            <a:endParaRPr lang="en-US" altLang="en-US" dirty="0"/>
          </a:p>
        </p:txBody>
      </p:sp>
      <p:pic>
        <p:nvPicPr>
          <p:cNvPr id="5" name="Picture 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6754637"/>
            <a:ext cx="975360" cy="613903"/>
          </a:xfrm>
          <a:prstGeom prst="rect">
            <a:avLst/>
          </a:prstGeom>
        </p:spPr>
      </p:pic>
      <p:sp>
        <p:nvSpPr>
          <p:cNvPr id="4" name="Slide Number Placeholder 3"/>
          <p:cNvSpPr>
            <a:spLocks noGrp="1"/>
          </p:cNvSpPr>
          <p:nvPr>
            <p:ph type="sldNum" sz="quarter" idx="11"/>
          </p:nvPr>
        </p:nvSpPr>
        <p:spPr/>
        <p:txBody>
          <a:bodyPr/>
          <a:lstStyle/>
          <a:p>
            <a:fld id="{D435288F-49D7-44B8-B886-DABB649B8034}" type="slidenum">
              <a:rPr lang="fr-CA" altLang="fr-FR" smtClean="0"/>
              <a:pPr/>
              <a:t>10</a:t>
            </a:fld>
            <a:endParaRPr lang="fr-CA" altLang="fr-FR"/>
          </a:p>
        </p:txBody>
      </p:sp>
      <p:sp>
        <p:nvSpPr>
          <p:cNvPr id="7" name="Footer Placeholder 3"/>
          <p:cNvSpPr txBox="1">
            <a:spLocks/>
          </p:cNvSpPr>
          <p:nvPr/>
        </p:nvSpPr>
        <p:spPr>
          <a:xfrm>
            <a:off x="874643" y="6916379"/>
            <a:ext cx="8292604" cy="389467"/>
          </a:xfrm>
          <a:prstGeom prst="rect">
            <a:avLst/>
          </a:prstGeom>
        </p:spPr>
        <p:txBody>
          <a:bodyPr anchor="ctr"/>
          <a:lstStyle>
            <a:defPPr>
              <a:defRPr lang="en-US"/>
            </a:defPPr>
            <a:lvl1pPr algn="l" defTabSz="974764" rtl="0" fontAlgn="base">
              <a:spcBef>
                <a:spcPct val="0"/>
              </a:spcBef>
              <a:spcAft>
                <a:spcPct val="0"/>
              </a:spcAft>
              <a:defRPr sz="1911" kern="1200">
                <a:solidFill>
                  <a:schemeClr val="tx1"/>
                </a:solidFill>
                <a:latin typeface="HelveticaNeueLT Std Lt" panose="020B0403020202020204" pitchFamily="34" charset="0"/>
                <a:ea typeface="MS PGothic" panose="020B0600070205080204" pitchFamily="34" charset="-128"/>
                <a:cs typeface="+mn-cs"/>
              </a:defRPr>
            </a:lvl1pPr>
            <a:lvl2pPr marL="487382" indent="-214296" algn="l" defTabSz="974764" rtl="0" fontAlgn="base">
              <a:spcBef>
                <a:spcPct val="0"/>
              </a:spcBef>
              <a:spcAft>
                <a:spcPct val="0"/>
              </a:spcAft>
              <a:defRPr sz="1911" kern="1200">
                <a:solidFill>
                  <a:schemeClr val="tx1"/>
                </a:solidFill>
                <a:latin typeface="HelveticaNeueLT Std Lt" panose="020B0403020202020204" pitchFamily="34" charset="0"/>
                <a:ea typeface="MS PGothic" panose="020B0600070205080204" pitchFamily="34" charset="-128"/>
                <a:cs typeface="+mn-cs"/>
              </a:defRPr>
            </a:lvl2pPr>
            <a:lvl3pPr marL="974764" indent="-428593" algn="l" defTabSz="974764" rtl="0" fontAlgn="base">
              <a:spcBef>
                <a:spcPct val="0"/>
              </a:spcBef>
              <a:spcAft>
                <a:spcPct val="0"/>
              </a:spcAft>
              <a:defRPr sz="1911" kern="1200">
                <a:solidFill>
                  <a:schemeClr val="tx1"/>
                </a:solidFill>
                <a:latin typeface="HelveticaNeueLT Std Lt" panose="020B0403020202020204" pitchFamily="34" charset="0"/>
                <a:ea typeface="MS PGothic" panose="020B0600070205080204" pitchFamily="34" charset="-128"/>
                <a:cs typeface="+mn-cs"/>
              </a:defRPr>
            </a:lvl3pPr>
            <a:lvl4pPr marL="1462146" indent="-642889" algn="l" defTabSz="974764" rtl="0" fontAlgn="base">
              <a:spcBef>
                <a:spcPct val="0"/>
              </a:spcBef>
              <a:spcAft>
                <a:spcPct val="0"/>
              </a:spcAft>
              <a:defRPr sz="1911" kern="1200">
                <a:solidFill>
                  <a:schemeClr val="tx1"/>
                </a:solidFill>
                <a:latin typeface="HelveticaNeueLT Std Lt" panose="020B0403020202020204" pitchFamily="34" charset="0"/>
                <a:ea typeface="MS PGothic" panose="020B0600070205080204" pitchFamily="34" charset="-128"/>
                <a:cs typeface="+mn-cs"/>
              </a:defRPr>
            </a:lvl4pPr>
            <a:lvl5pPr marL="1950476" indent="-858134" algn="l" defTabSz="974764" rtl="0" fontAlgn="base">
              <a:spcBef>
                <a:spcPct val="0"/>
              </a:spcBef>
              <a:spcAft>
                <a:spcPct val="0"/>
              </a:spcAft>
              <a:defRPr sz="1911" kern="1200">
                <a:solidFill>
                  <a:schemeClr val="tx1"/>
                </a:solidFill>
                <a:latin typeface="HelveticaNeueLT Std Lt" panose="020B0403020202020204" pitchFamily="34" charset="0"/>
                <a:ea typeface="MS PGothic" panose="020B0600070205080204" pitchFamily="34" charset="-128"/>
                <a:cs typeface="+mn-cs"/>
              </a:defRPr>
            </a:lvl5pPr>
            <a:lvl6pPr marL="1365428" algn="l" defTabSz="546171" rtl="0" eaLnBrk="1" latinLnBrk="0" hangingPunct="1">
              <a:defRPr sz="1911" kern="1200">
                <a:solidFill>
                  <a:schemeClr val="tx1"/>
                </a:solidFill>
                <a:latin typeface="HelveticaNeueLT Std Lt" panose="020B0403020202020204" pitchFamily="34" charset="0"/>
                <a:ea typeface="MS PGothic" panose="020B0600070205080204" pitchFamily="34" charset="-128"/>
                <a:cs typeface="+mn-cs"/>
              </a:defRPr>
            </a:lvl6pPr>
            <a:lvl7pPr marL="1638513" algn="l" defTabSz="546171" rtl="0" eaLnBrk="1" latinLnBrk="0" hangingPunct="1">
              <a:defRPr sz="1911" kern="1200">
                <a:solidFill>
                  <a:schemeClr val="tx1"/>
                </a:solidFill>
                <a:latin typeface="HelveticaNeueLT Std Lt" panose="020B0403020202020204" pitchFamily="34" charset="0"/>
                <a:ea typeface="MS PGothic" panose="020B0600070205080204" pitchFamily="34" charset="-128"/>
                <a:cs typeface="+mn-cs"/>
              </a:defRPr>
            </a:lvl7pPr>
            <a:lvl8pPr marL="1911599" algn="l" defTabSz="546171" rtl="0" eaLnBrk="1" latinLnBrk="0" hangingPunct="1">
              <a:defRPr sz="1911" kern="1200">
                <a:solidFill>
                  <a:schemeClr val="tx1"/>
                </a:solidFill>
                <a:latin typeface="HelveticaNeueLT Std Lt" panose="020B0403020202020204" pitchFamily="34" charset="0"/>
                <a:ea typeface="MS PGothic" panose="020B0600070205080204" pitchFamily="34" charset="-128"/>
                <a:cs typeface="+mn-cs"/>
              </a:defRPr>
            </a:lvl8pPr>
            <a:lvl9pPr marL="2184684" algn="l" defTabSz="546171" rtl="0" eaLnBrk="1" latinLnBrk="0" hangingPunct="1">
              <a:defRPr sz="1911" kern="1200">
                <a:solidFill>
                  <a:schemeClr val="tx1"/>
                </a:solidFill>
                <a:latin typeface="HelveticaNeueLT Std Lt" panose="020B0403020202020204" pitchFamily="34" charset="0"/>
                <a:ea typeface="MS PGothic" panose="020B0600070205080204" pitchFamily="34" charset="-128"/>
                <a:cs typeface="+mn-cs"/>
              </a:defRPr>
            </a:lvl9pPr>
          </a:lstStyle>
          <a:p>
            <a:r>
              <a:rPr lang="en-US" sz="1000" dirty="0">
                <a:solidFill>
                  <a:srgbClr val="182A54">
                    <a:tint val="75000"/>
                  </a:srgbClr>
                </a:solidFill>
              </a:rPr>
              <a:t>CDRL A005 – CDB Rapid Prototyping </a:t>
            </a:r>
            <a:r>
              <a:rPr lang="en-US" sz="1000" dirty="0" smtClean="0">
                <a:solidFill>
                  <a:srgbClr val="182A54">
                    <a:tint val="75000"/>
                  </a:srgbClr>
                </a:solidFill>
              </a:rPr>
              <a:t>Combined IPR #10 </a:t>
            </a:r>
            <a:r>
              <a:rPr lang="en-US" sz="1000" dirty="0">
                <a:solidFill>
                  <a:srgbClr val="182A54">
                    <a:tint val="75000"/>
                  </a:srgbClr>
                </a:solidFill>
              </a:rPr>
              <a:t>Presentation Material      UNCLASSIFIED      Distribution subject to the restrictions on the title page</a:t>
            </a:r>
            <a:endParaRPr lang="en-US" sz="900" dirty="0">
              <a:solidFill>
                <a:srgbClr val="000000"/>
              </a:solidFill>
              <a:latin typeface="Arial" panose="020B0604020202020204" pitchFamily="34" charset="0"/>
            </a:endParaRPr>
          </a:p>
        </p:txBody>
      </p:sp>
    </p:spTree>
    <p:extLst>
      <p:ext uri="{BB962C8B-B14F-4D97-AF65-F5344CB8AC3E}">
        <p14:creationId xmlns:p14="http://schemas.microsoft.com/office/powerpoint/2010/main" val="1093965684"/>
      </p:ext>
    </p:extLst>
  </p:cSld>
  <p:clrMapOvr>
    <a:masterClrMapping/>
  </p:clrMapOvr>
  <p:transition spd="med">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fld id="{65B7B542-9E35-40A5-86CE-9428AA85EA0F}" type="slidenum">
              <a:rPr lang="fr-CA" altLang="fr-FR" smtClean="0"/>
              <a:pPr/>
              <a:t>11</a:t>
            </a:fld>
            <a:endParaRPr lang="fr-CA" altLang="fr-FR"/>
          </a:p>
        </p:txBody>
      </p:sp>
      <p:sp>
        <p:nvSpPr>
          <p:cNvPr id="4" name="Text Placeholder 3"/>
          <p:cNvSpPr>
            <a:spLocks noGrp="1"/>
          </p:cNvSpPr>
          <p:nvPr>
            <p:ph type="body" sz="quarter" idx="13"/>
          </p:nvPr>
        </p:nvSpPr>
        <p:spPr>
          <a:xfrm>
            <a:off x="4734732" y="2850884"/>
            <a:ext cx="4959457" cy="945740"/>
          </a:xfrm>
        </p:spPr>
        <p:txBody>
          <a:bodyPr/>
          <a:lstStyle/>
          <a:p>
            <a:pPr lvl="0" algn="ctr" defTabSz="914400">
              <a:spcBef>
                <a:spcPts val="0"/>
              </a:spcBef>
              <a:spcAft>
                <a:spcPts val="0"/>
              </a:spcAft>
              <a:defRPr/>
            </a:pPr>
            <a:r>
              <a:rPr lang="en-US" altLang="en-US" dirty="0" smtClean="0"/>
              <a:t>CAE </a:t>
            </a:r>
            <a:r>
              <a:rPr lang="en-US" altLang="en-US" dirty="0"/>
              <a:t>USA </a:t>
            </a:r>
            <a:r>
              <a:rPr lang="en-US" altLang="en-US" dirty="0" smtClean="0"/>
              <a:t>Inc.</a:t>
            </a:r>
          </a:p>
          <a:p>
            <a:pPr lvl="0" algn="ctr" defTabSz="914400">
              <a:spcBef>
                <a:spcPts val="0"/>
              </a:spcBef>
              <a:spcAft>
                <a:spcPts val="0"/>
              </a:spcAft>
              <a:defRPr/>
            </a:pPr>
            <a:r>
              <a:rPr lang="fr-FR" altLang="en-US" dirty="0" smtClean="0"/>
              <a:t>12249 </a:t>
            </a:r>
            <a:r>
              <a:rPr lang="fr-FR" altLang="en-US" dirty="0"/>
              <a:t>Science Dr., Suite </a:t>
            </a:r>
            <a:r>
              <a:rPr lang="fr-FR" altLang="en-US" dirty="0" smtClean="0"/>
              <a:t>200</a:t>
            </a:r>
          </a:p>
          <a:p>
            <a:pPr lvl="0" algn="ctr" defTabSz="914400">
              <a:spcBef>
                <a:spcPts val="0"/>
              </a:spcBef>
              <a:spcAft>
                <a:spcPts val="0"/>
              </a:spcAft>
              <a:defRPr/>
            </a:pPr>
            <a:r>
              <a:rPr lang="fr-FR" altLang="en-US" dirty="0" smtClean="0"/>
              <a:t>Orlando</a:t>
            </a:r>
            <a:r>
              <a:rPr lang="fr-FR" altLang="en-US" dirty="0"/>
              <a:t>, FL  32826</a:t>
            </a:r>
            <a:endParaRPr lang="en-US" altLang="en-US" dirty="0"/>
          </a:p>
        </p:txBody>
      </p:sp>
      <p:pic>
        <p:nvPicPr>
          <p:cNvPr id="1026" name="Picture 2" descr="Open Geospatial Consortium - Wikipedi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62792" y="5539051"/>
            <a:ext cx="1503335" cy="756678"/>
          </a:xfrm>
          <a:prstGeom prst="rect">
            <a:avLst/>
          </a:prstGeom>
          <a:noFill/>
          <a:extLst>
            <a:ext uri="{909E8E84-426E-40DD-AFC4-6F175D3DCCD1}">
              <a14:hiddenFill xmlns:a14="http://schemas.microsoft.com/office/drawing/2010/main">
                <a:solidFill>
                  <a:srgbClr val="FFFFFF"/>
                </a:solidFill>
              </a14:hiddenFill>
            </a:ext>
          </a:extLst>
        </p:spPr>
      </p:pic>
      <p:sp>
        <p:nvSpPr>
          <p:cNvPr id="6" name="Text Placeholder 3"/>
          <p:cNvSpPr>
            <a:spLocks noGrp="1"/>
          </p:cNvSpPr>
          <p:nvPr>
            <p:ph type="body" sz="quarter" idx="13"/>
          </p:nvPr>
        </p:nvSpPr>
        <p:spPr>
          <a:xfrm>
            <a:off x="4734732" y="4063971"/>
            <a:ext cx="4959457" cy="1375361"/>
          </a:xfrm>
        </p:spPr>
        <p:txBody>
          <a:bodyPr/>
          <a:lstStyle/>
          <a:p>
            <a:pPr lvl="0" algn="ctr" defTabSz="914400">
              <a:spcBef>
                <a:spcPct val="20000"/>
              </a:spcBef>
              <a:defRPr/>
            </a:pPr>
            <a:r>
              <a:rPr lang="en-US" altLang="en-US" dirty="0" smtClean="0"/>
              <a:t>Created for</a:t>
            </a:r>
          </a:p>
          <a:p>
            <a:pPr lvl="0" algn="ctr" defTabSz="914400">
              <a:spcBef>
                <a:spcPct val="20000"/>
              </a:spcBef>
              <a:defRPr/>
            </a:pPr>
            <a:r>
              <a:rPr lang="en-US" altLang="en-US" dirty="0" smtClean="0"/>
              <a:t>OpenGeospatial Consortium Interoperable Simulation and Gaming Sprint</a:t>
            </a:r>
          </a:p>
          <a:p>
            <a:pPr lvl="0" algn="ctr" defTabSz="914400">
              <a:spcBef>
                <a:spcPct val="20000"/>
              </a:spcBef>
              <a:defRPr/>
            </a:pPr>
            <a:r>
              <a:rPr lang="en-US" altLang="en-US" dirty="0" smtClean="0"/>
              <a:t>21-25 September 2020</a:t>
            </a:r>
            <a:endParaRPr lang="en-US" altLang="en-US" dirty="0"/>
          </a:p>
        </p:txBody>
      </p:sp>
    </p:spTree>
    <p:extLst>
      <p:ext uri="{BB962C8B-B14F-4D97-AF65-F5344CB8AC3E}">
        <p14:creationId xmlns:p14="http://schemas.microsoft.com/office/powerpoint/2010/main" val="2427326030"/>
      </p:ext>
    </p:extLst>
  </p:cSld>
  <p:clrMapOvr>
    <a:masterClrMapping/>
  </p:clrMapOvr>
  <p:transition spd="med">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lstStyle/>
          <a:p>
            <a:pPr marL="0" indent="0" algn="ctr">
              <a:buNone/>
            </a:pPr>
            <a:r>
              <a:rPr lang="en-US" dirty="0"/>
              <a:t>The goal of the Sprint </a:t>
            </a:r>
            <a:r>
              <a:rPr lang="en-US" dirty="0" smtClean="0"/>
              <a:t>was </a:t>
            </a:r>
            <a:r>
              <a:rPr lang="en-US" dirty="0"/>
              <a:t>to advance the use of relevant OGC and Khronos standards in the modeling and simulation community through practical exercise and testing of the draft specification produced by the 3D Data Container and Tiles API </a:t>
            </a:r>
            <a:r>
              <a:rPr lang="en-US" dirty="0" smtClean="0"/>
              <a:t>Pilot.</a:t>
            </a:r>
          </a:p>
          <a:p>
            <a:pPr marL="0" indent="0" algn="ctr">
              <a:buNone/>
            </a:pPr>
            <a:endParaRPr lang="en-US" dirty="0" smtClean="0"/>
          </a:p>
          <a:p>
            <a:pPr marL="0" indent="0" algn="ctr">
              <a:buNone/>
            </a:pPr>
            <a:r>
              <a:rPr lang="en-US" dirty="0" smtClean="0"/>
              <a:t>Of </a:t>
            </a:r>
            <a:r>
              <a:rPr lang="en-US" dirty="0"/>
              <a:t>particular interest </a:t>
            </a:r>
            <a:r>
              <a:rPr lang="en-US" dirty="0" smtClean="0"/>
              <a:t>was </a:t>
            </a:r>
            <a:r>
              <a:rPr lang="en-US" dirty="0"/>
              <a:t>the handling and integration of glTF models coming from multiple sources. </a:t>
            </a:r>
          </a:p>
        </p:txBody>
      </p:sp>
      <p:sp>
        <p:nvSpPr>
          <p:cNvPr id="8" name="Text Placeholder 7"/>
          <p:cNvSpPr>
            <a:spLocks noGrp="1"/>
          </p:cNvSpPr>
          <p:nvPr>
            <p:ph type="body" sz="quarter" idx="12"/>
          </p:nvPr>
        </p:nvSpPr>
        <p:spPr/>
        <p:txBody>
          <a:bodyPr/>
          <a:lstStyle/>
          <a:p>
            <a:r>
              <a:rPr lang="en-US" dirty="0" smtClean="0"/>
              <a:t>SPRINT GOAL – SCENARIO 1</a:t>
            </a:r>
            <a:endParaRPr lang="en-US" dirty="0"/>
          </a:p>
        </p:txBody>
      </p:sp>
    </p:spTree>
    <p:extLst>
      <p:ext uri="{BB962C8B-B14F-4D97-AF65-F5344CB8AC3E}">
        <p14:creationId xmlns:p14="http://schemas.microsoft.com/office/powerpoint/2010/main" val="3502462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p:txBody>
          <a:bodyPr/>
          <a:lstStyle/>
          <a:p>
            <a:r>
              <a:rPr lang="en-US" dirty="0" smtClean="0"/>
              <a:t>TEAMWORK</a:t>
            </a:r>
            <a:endParaRPr lang="en-US" dirty="0"/>
          </a:p>
        </p:txBody>
      </p:sp>
      <p:sp>
        <p:nvSpPr>
          <p:cNvPr id="4" name="Title 3"/>
          <p:cNvSpPr>
            <a:spLocks noGrp="1"/>
          </p:cNvSpPr>
          <p:nvPr>
            <p:ph type="title"/>
          </p:nvPr>
        </p:nvSpPr>
        <p:spPr>
          <a:noFill/>
        </p:spPr>
        <p:txBody>
          <a:bodyPr/>
          <a:lstStyle/>
          <a:p>
            <a:pPr algn="ctr"/>
            <a:r>
              <a:rPr lang="en-US" dirty="0" smtClean="0"/>
              <a:t>Data Generation and Data Sharing</a:t>
            </a:r>
            <a:endParaRPr lang="en-US" dirty="0"/>
          </a:p>
        </p:txBody>
      </p:sp>
      <p:pic>
        <p:nvPicPr>
          <p:cNvPr id="6" name="Picture 2" descr="Cesium Press Kit | cesium.com"/>
          <p:cNvPicPr>
            <a:picLocks noChangeAspect="1" noChangeArrowheads="1"/>
          </p:cNvPicPr>
          <p:nvPr/>
        </p:nvPicPr>
        <p:blipFill rotWithShape="1">
          <a:blip r:embed="rId2">
            <a:extLst>
              <a:ext uri="{28A0092B-C50C-407E-A947-70E740481C1C}">
                <a14:useLocalDpi xmlns:a14="http://schemas.microsoft.com/office/drawing/2010/main" val="0"/>
              </a:ext>
            </a:extLst>
          </a:blip>
          <a:srcRect r="21700"/>
          <a:stretch/>
        </p:blipFill>
        <p:spPr bwMode="auto">
          <a:xfrm>
            <a:off x="731376" y="4463954"/>
            <a:ext cx="3322609" cy="72150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Cognitics, Inc."/>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87681" y="3375998"/>
            <a:ext cx="3810000" cy="638175"/>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Steinbeis-Transferzentrum Systemtechnik (Steinbeis TZS) Vector Logo - (.SVG  + .PNG) - SeekVectorLogo.Net"/>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861319" y="1682283"/>
            <a:ext cx="4714875" cy="261937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3790" y="1606675"/>
            <a:ext cx="2797427" cy="1319542"/>
          </a:xfrm>
          <a:prstGeom prst="rect">
            <a:avLst/>
          </a:prstGeom>
        </p:spPr>
      </p:pic>
      <p:pic>
        <p:nvPicPr>
          <p:cNvPr id="2052" name="Picture 4" descr="Helyx Secure - Crunchbase Company Profile &amp; Funding"/>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266256" y="3280462"/>
            <a:ext cx="1905000" cy="19050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343790" y="1204298"/>
            <a:ext cx="4118991" cy="4371002"/>
          </a:xfrm>
          <a:prstGeom prst="rect">
            <a:avLst/>
          </a:prstGeom>
        </p:spPr>
        <p:txBody>
          <a:bodyPr rtlCol="0" anchor="ctr">
            <a:spAutoFit/>
          </a:bodyPr>
          <a:lstStyle/>
          <a:p>
            <a:pPr algn="ctr"/>
            <a:endParaRPr lang="en-US" dirty="0">
              <a:latin typeface="+mn-lt"/>
            </a:endParaRPr>
          </a:p>
        </p:txBody>
      </p:sp>
    </p:spTree>
    <p:extLst>
      <p:ext uri="{BB962C8B-B14F-4D97-AF65-F5344CB8AC3E}">
        <p14:creationId xmlns:p14="http://schemas.microsoft.com/office/powerpoint/2010/main" val="26445667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p:txBody>
          <a:bodyPr/>
          <a:lstStyle/>
          <a:p>
            <a:r>
              <a:rPr lang="en-US" dirty="0" smtClean="0"/>
              <a:t>CAE DATA GENERATION</a:t>
            </a:r>
            <a:endParaRPr lang="en-US" dirty="0"/>
          </a:p>
        </p:txBody>
      </p:sp>
      <p:pic>
        <p:nvPicPr>
          <p:cNvPr id="5" name="Picture 18" descr="WebHome &lt; CDBswg &lt; OGC Public Wiki"/>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72389" y="1419970"/>
            <a:ext cx="3975220" cy="356845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4" descr="Introducing 3D Tiles | cesium.co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57780" y="1534700"/>
            <a:ext cx="2302427" cy="6159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8" descr="File:GlTF Official Logo.svg - Wikipedia"/>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72119" y="3504930"/>
            <a:ext cx="1562838" cy="819188"/>
          </a:xfrm>
          <a:prstGeom prst="rect">
            <a:avLst/>
          </a:prstGeom>
          <a:noFill/>
          <a:extLst>
            <a:ext uri="{909E8E84-426E-40DD-AFC4-6F175D3DCCD1}">
              <a14:hiddenFill xmlns:a14="http://schemas.microsoft.com/office/drawing/2010/main">
                <a:solidFill>
                  <a:srgbClr val="FFFFFF"/>
                </a:solidFill>
              </a14:hiddenFill>
            </a:ext>
          </a:extLst>
        </p:spPr>
      </p:pic>
      <p:pic>
        <p:nvPicPr>
          <p:cNvPr id="8194" name="Picture 2" descr="InterDrone: 3DR, Yuneec partner to ease US government drone security fears  | Internet of Business"/>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90848" y="2389120"/>
            <a:ext cx="2065225" cy="1420416"/>
          </a:xfrm>
          <a:prstGeom prst="rect">
            <a:avLst/>
          </a:prstGeom>
          <a:noFill/>
          <a:extLst>
            <a:ext uri="{909E8E84-426E-40DD-AFC4-6F175D3DCCD1}">
              <a14:hiddenFill xmlns:a14="http://schemas.microsoft.com/office/drawing/2010/main">
                <a:solidFill>
                  <a:srgbClr val="FFFFFF"/>
                </a:solidFill>
              </a14:hiddenFill>
            </a:ext>
          </a:extLst>
        </p:spPr>
      </p:pic>
      <p:sp>
        <p:nvSpPr>
          <p:cNvPr id="11" name="Right Arrow 10"/>
          <p:cNvSpPr/>
          <p:nvPr/>
        </p:nvSpPr>
        <p:spPr>
          <a:xfrm>
            <a:off x="2256073" y="2909455"/>
            <a:ext cx="1152145" cy="526666"/>
          </a:xfrm>
          <a:prstGeom prst="rightArrow">
            <a:avLst/>
          </a:prstGeom>
          <a:solidFill>
            <a:schemeClr val="accent2"/>
          </a:solidFill>
        </p:spPr>
        <p:txBody>
          <a:bodyPr rtlCol="0" anchor="ctr">
            <a:spAutoFit/>
          </a:bodyPr>
          <a:lstStyle/>
          <a:p>
            <a:pPr algn="ctr"/>
            <a:endParaRPr lang="en-US" dirty="0">
              <a:latin typeface="+mn-lt"/>
            </a:endParaRPr>
          </a:p>
        </p:txBody>
      </p:sp>
      <p:sp>
        <p:nvSpPr>
          <p:cNvPr id="16" name="Right Arrow 15"/>
          <p:cNvSpPr/>
          <p:nvPr/>
        </p:nvSpPr>
        <p:spPr>
          <a:xfrm rot="20054816">
            <a:off x="6359092" y="2248237"/>
            <a:ext cx="1159073" cy="526666"/>
          </a:xfrm>
          <a:prstGeom prst="rightArrow">
            <a:avLst/>
          </a:prstGeom>
          <a:solidFill>
            <a:schemeClr val="accent2"/>
          </a:solidFill>
        </p:spPr>
        <p:txBody>
          <a:bodyPr rtlCol="0" anchor="ctr">
            <a:spAutoFit/>
          </a:bodyPr>
          <a:lstStyle/>
          <a:p>
            <a:pPr algn="ctr"/>
            <a:endParaRPr lang="en-US" dirty="0">
              <a:latin typeface="+mn-lt"/>
            </a:endParaRPr>
          </a:p>
        </p:txBody>
      </p:sp>
      <p:sp>
        <p:nvSpPr>
          <p:cNvPr id="17" name="Right Arrow 16"/>
          <p:cNvSpPr/>
          <p:nvPr/>
        </p:nvSpPr>
        <p:spPr>
          <a:xfrm rot="1545184" flipV="1">
            <a:off x="6456192" y="3306487"/>
            <a:ext cx="1159073" cy="526666"/>
          </a:xfrm>
          <a:prstGeom prst="rightArrow">
            <a:avLst/>
          </a:prstGeom>
          <a:solidFill>
            <a:schemeClr val="accent2"/>
          </a:solidFill>
        </p:spPr>
        <p:txBody>
          <a:bodyPr rtlCol="0" anchor="ctr">
            <a:spAutoFit/>
          </a:bodyPr>
          <a:lstStyle/>
          <a:p>
            <a:pPr algn="ctr"/>
            <a:endParaRPr lang="en-US" dirty="0">
              <a:latin typeface="+mn-lt"/>
            </a:endParaRPr>
          </a:p>
        </p:txBody>
      </p:sp>
    </p:spTree>
    <p:extLst>
      <p:ext uri="{BB962C8B-B14F-4D97-AF65-F5344CB8AC3E}">
        <p14:creationId xmlns:p14="http://schemas.microsoft.com/office/powerpoint/2010/main" val="2944504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194"/>
                                        </p:tgtEl>
                                        <p:attrNameLst>
                                          <p:attrName>style.visibility</p:attrName>
                                        </p:attrNameLst>
                                      </p:cBhvr>
                                      <p:to>
                                        <p:strVal val="visible"/>
                                      </p:to>
                                    </p:set>
                                    <p:animEffect transition="in" filter="fade">
                                      <p:cBhvr>
                                        <p:cTn id="7" dur="1500"/>
                                        <p:tgtEl>
                                          <p:spTgt spid="819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1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1500"/>
                                        <p:tgtEl>
                                          <p:spTgt spid="16"/>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fade">
                                      <p:cBhvr>
                                        <p:cTn id="20" dur="1500"/>
                                        <p:tgtEl>
                                          <p:spTgt spid="17"/>
                                        </p:tgtEl>
                                      </p:cBhvr>
                                    </p:animEffect>
                                  </p:childTnLst>
                                </p:cTn>
                              </p:par>
                              <p:par>
                                <p:cTn id="21" presetID="10" presetClass="entr" presetSubtype="0" fill="hold" nodeType="with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1500"/>
                                        <p:tgtEl>
                                          <p:spTgt spid="6"/>
                                        </p:tgtEl>
                                      </p:cBhvr>
                                    </p:animEffect>
                                  </p:childTnLst>
                                </p:cTn>
                              </p:par>
                              <p:par>
                                <p:cTn id="24" presetID="10" presetClass="entr" presetSubtype="0" fill="hold" nodeType="with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1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6" grpId="0" animBg="1"/>
      <p:bldP spid="1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p:txBody>
          <a:bodyPr/>
          <a:lstStyle/>
          <a:p>
            <a:r>
              <a:rPr lang="en-US" dirty="0" smtClean="0"/>
              <a:t>Joining Technologies into One Cohesive Architecture</a:t>
            </a:r>
            <a:endParaRPr lang="en-US" dirty="0"/>
          </a:p>
        </p:txBody>
      </p:sp>
      <p:pic>
        <p:nvPicPr>
          <p:cNvPr id="10" name="Picture 12" descr="National Geospatial-Intelligence Agency - Wikipedi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10313" y="2628816"/>
            <a:ext cx="1415826" cy="141582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6" descr="United States Special Operations Command - Wikipedi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462" y="2594182"/>
            <a:ext cx="1193532" cy="141732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5"/>
          <a:stretch>
            <a:fillRect/>
          </a:stretch>
        </p:blipFill>
        <p:spPr>
          <a:xfrm>
            <a:off x="920478" y="965325"/>
            <a:ext cx="7912644" cy="4749569"/>
          </a:xfrm>
          <a:prstGeom prst="rect">
            <a:avLst/>
          </a:prstGeom>
        </p:spPr>
      </p:pic>
      <p:pic>
        <p:nvPicPr>
          <p:cNvPr id="167" name="Picture 166" descr="Cognitics, Inc."/>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919761" y="4164594"/>
            <a:ext cx="993732" cy="166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64069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3">
            <a:extLst>
              <a:ext uri="{28A0092B-C50C-407E-A947-70E740481C1C}">
                <a14:useLocalDpi xmlns:a14="http://schemas.microsoft.com/office/drawing/2010/main" val="0"/>
              </a:ext>
            </a:extLst>
          </a:blip>
          <a:srcRect l="30240" t="12527" r="2976" b="26782"/>
          <a:stretch/>
        </p:blipFill>
        <p:spPr>
          <a:xfrm>
            <a:off x="754705" y="1710864"/>
            <a:ext cx="8244191" cy="389347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Text Placeholder 2"/>
          <p:cNvSpPr>
            <a:spLocks noGrp="1"/>
          </p:cNvSpPr>
          <p:nvPr>
            <p:ph type="body" sz="quarter" idx="12"/>
          </p:nvPr>
        </p:nvSpPr>
        <p:spPr/>
        <p:txBody>
          <a:bodyPr/>
          <a:lstStyle/>
          <a:p>
            <a:r>
              <a:rPr lang="en-US" dirty="0" smtClean="0"/>
              <a:t>INTEGRATED 3D SCENE</a:t>
            </a:r>
            <a:endParaRPr lang="en-US" dirty="0"/>
          </a:p>
        </p:txBody>
      </p:sp>
      <p:sp>
        <p:nvSpPr>
          <p:cNvPr id="4" name="Title 3"/>
          <p:cNvSpPr>
            <a:spLocks noGrp="1"/>
          </p:cNvSpPr>
          <p:nvPr>
            <p:ph type="title"/>
          </p:nvPr>
        </p:nvSpPr>
        <p:spPr/>
        <p:txBody>
          <a:bodyPr/>
          <a:lstStyle/>
          <a:p>
            <a:endParaRPr lang="en-US"/>
          </a:p>
        </p:txBody>
      </p:sp>
    </p:spTree>
    <p:extLst>
      <p:ext uri="{BB962C8B-B14F-4D97-AF65-F5344CB8AC3E}">
        <p14:creationId xmlns:p14="http://schemas.microsoft.com/office/powerpoint/2010/main" val="3481147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125715" y="1002891"/>
            <a:ext cx="7813072" cy="1853498"/>
            <a:chOff x="125715" y="1002891"/>
            <a:chExt cx="7813072" cy="1853498"/>
          </a:xfrm>
        </p:grpSpPr>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25715" y="1002891"/>
              <a:ext cx="5694561" cy="1853498"/>
            </a:xfrm>
            <a:prstGeom prst="rect">
              <a:avLst/>
            </a:prstGeom>
            <a:ln>
              <a:noFill/>
            </a:ln>
            <a:effectLst>
              <a:outerShdw blurRad="292100" dist="139700" dir="2700000" algn="tl" rotWithShape="0">
                <a:srgbClr val="333333">
                  <a:alpha val="65000"/>
                </a:srgbClr>
              </a:outerShdw>
            </a:effectLst>
          </p:spPr>
        </p:pic>
        <p:sp>
          <p:nvSpPr>
            <p:cNvPr id="9" name="TextBox 8"/>
            <p:cNvSpPr txBox="1"/>
            <p:nvPr/>
          </p:nvSpPr>
          <p:spPr>
            <a:xfrm>
              <a:off x="5820276" y="1400749"/>
              <a:ext cx="2118511" cy="686590"/>
            </a:xfrm>
            <a:prstGeom prst="rect">
              <a:avLst/>
            </a:prstGeom>
            <a:noFill/>
          </p:spPr>
          <p:txBody>
            <a:bodyPr wrap="square" lIns="97528" tIns="48764" rIns="97528" bIns="48764" rtlCol="0">
              <a:spAutoFit/>
            </a:bodyPr>
            <a:lstStyle/>
            <a:p>
              <a:pPr algn="ctr"/>
              <a:r>
                <a:rPr lang="en-US" dirty="0" smtClean="0">
                  <a:solidFill>
                    <a:schemeClr val="tx1">
                      <a:lumMod val="50000"/>
                    </a:schemeClr>
                  </a:solidFill>
                  <a:latin typeface="+mn-lt"/>
                </a:rPr>
                <a:t>VegaPrime</a:t>
              </a:r>
            </a:p>
            <a:p>
              <a:pPr algn="ctr"/>
              <a:r>
                <a:rPr lang="en-US" dirty="0" smtClean="0">
                  <a:solidFill>
                    <a:schemeClr val="tx1">
                      <a:lumMod val="50000"/>
                    </a:schemeClr>
                  </a:solidFill>
                  <a:latin typeface="+mn-lt"/>
                </a:rPr>
                <a:t>CDB</a:t>
              </a:r>
              <a:endParaRPr lang="en-US" dirty="0">
                <a:solidFill>
                  <a:schemeClr val="tx1">
                    <a:lumMod val="50000"/>
                  </a:schemeClr>
                </a:solidFill>
                <a:latin typeface="+mn-lt"/>
              </a:endParaRPr>
            </a:p>
          </p:txBody>
        </p:sp>
      </p:grpSp>
      <p:grpSp>
        <p:nvGrpSpPr>
          <p:cNvPr id="16" name="Group 15"/>
          <p:cNvGrpSpPr/>
          <p:nvPr/>
        </p:nvGrpSpPr>
        <p:grpSpPr>
          <a:xfrm>
            <a:off x="350804" y="4254437"/>
            <a:ext cx="9617061" cy="2920237"/>
            <a:chOff x="350804" y="4254437"/>
            <a:chExt cx="9617061" cy="2920237"/>
          </a:xfrm>
        </p:grpSpPr>
        <p:pic>
          <p:nvPicPr>
            <p:cNvPr id="15" name="Picture 14"/>
            <p:cNvPicPr>
              <a:picLocks noChangeAspect="1"/>
            </p:cNvPicPr>
            <p:nvPr/>
          </p:nvPicPr>
          <p:blipFill>
            <a:blip r:embed="rId4"/>
            <a:stretch>
              <a:fillRect/>
            </a:stretch>
          </p:blipFill>
          <p:spPr>
            <a:xfrm>
              <a:off x="350804" y="4254437"/>
              <a:ext cx="7523116" cy="2920237"/>
            </a:xfrm>
            <a:prstGeom prst="rect">
              <a:avLst/>
            </a:prstGeom>
          </p:spPr>
        </p:pic>
        <p:sp>
          <p:nvSpPr>
            <p:cNvPr id="10" name="TextBox 9"/>
            <p:cNvSpPr txBox="1"/>
            <p:nvPr/>
          </p:nvSpPr>
          <p:spPr>
            <a:xfrm>
              <a:off x="7253323" y="5411359"/>
              <a:ext cx="2714542" cy="686590"/>
            </a:xfrm>
            <a:prstGeom prst="rect">
              <a:avLst/>
            </a:prstGeom>
            <a:noFill/>
          </p:spPr>
          <p:txBody>
            <a:bodyPr wrap="square" lIns="97528" tIns="48764" rIns="97528" bIns="48764" rtlCol="0">
              <a:spAutoFit/>
            </a:bodyPr>
            <a:lstStyle/>
            <a:p>
              <a:pPr algn="ctr"/>
              <a:r>
                <a:rPr lang="en-US" dirty="0" smtClean="0">
                  <a:solidFill>
                    <a:schemeClr val="tx1">
                      <a:lumMod val="50000"/>
                    </a:schemeClr>
                  </a:solidFill>
                  <a:latin typeface="+mn-lt"/>
                </a:rPr>
                <a:t>CAE Dragonfly</a:t>
              </a:r>
            </a:p>
            <a:p>
              <a:pPr algn="ctr"/>
              <a:r>
                <a:rPr lang="en-US" dirty="0" smtClean="0">
                  <a:solidFill>
                    <a:schemeClr val="tx1">
                      <a:lumMod val="50000"/>
                    </a:schemeClr>
                  </a:solidFill>
                  <a:latin typeface="+mn-lt"/>
                </a:rPr>
                <a:t>3D Tiles</a:t>
              </a:r>
              <a:endParaRPr lang="en-US" dirty="0">
                <a:solidFill>
                  <a:schemeClr val="tx1">
                    <a:lumMod val="50000"/>
                  </a:schemeClr>
                </a:solidFill>
                <a:latin typeface="+mn-lt"/>
              </a:endParaRPr>
            </a:p>
          </p:txBody>
        </p:sp>
      </p:grpSp>
      <p:grpSp>
        <p:nvGrpSpPr>
          <p:cNvPr id="13" name="Group 12"/>
          <p:cNvGrpSpPr/>
          <p:nvPr/>
        </p:nvGrpSpPr>
        <p:grpSpPr>
          <a:xfrm>
            <a:off x="959221" y="2485197"/>
            <a:ext cx="8658577" cy="2249766"/>
            <a:chOff x="959221" y="2485197"/>
            <a:chExt cx="8658577" cy="2249766"/>
          </a:xfrm>
        </p:grpSpPr>
        <p:pic>
          <p:nvPicPr>
            <p:cNvPr id="8" name="Picture 7"/>
            <p:cNvPicPr>
              <a:picLocks noChangeAspect="1"/>
            </p:cNvPicPr>
            <p:nvPr/>
          </p:nvPicPr>
          <p:blipFill rotWithShape="1">
            <a:blip r:embed="rId5">
              <a:extLst>
                <a:ext uri="{28A0092B-C50C-407E-A947-70E740481C1C}">
                  <a14:useLocalDpi xmlns:a14="http://schemas.microsoft.com/office/drawing/2010/main" val="0"/>
                </a:ext>
              </a:extLst>
            </a:blip>
            <a:srcRect t="16498"/>
            <a:stretch/>
          </p:blipFill>
          <p:spPr>
            <a:xfrm>
              <a:off x="3273890" y="2485197"/>
              <a:ext cx="6343908" cy="2249766"/>
            </a:xfrm>
            <a:prstGeom prst="rect">
              <a:avLst/>
            </a:prstGeom>
            <a:ln>
              <a:noFill/>
            </a:ln>
            <a:effectLst>
              <a:outerShdw blurRad="292100" dist="139700" dir="2700000" algn="tl" rotWithShape="0">
                <a:srgbClr val="333333">
                  <a:alpha val="65000"/>
                </a:srgbClr>
              </a:outerShdw>
            </a:effectLst>
          </p:spPr>
        </p:pic>
        <p:sp>
          <p:nvSpPr>
            <p:cNvPr id="11" name="TextBox 10"/>
            <p:cNvSpPr txBox="1"/>
            <p:nvPr/>
          </p:nvSpPr>
          <p:spPr>
            <a:xfrm>
              <a:off x="959221" y="3254247"/>
              <a:ext cx="2314669" cy="686590"/>
            </a:xfrm>
            <a:prstGeom prst="rect">
              <a:avLst/>
            </a:prstGeom>
            <a:noFill/>
          </p:spPr>
          <p:txBody>
            <a:bodyPr wrap="square" lIns="97528" tIns="48764" rIns="97528" bIns="48764" rtlCol="0">
              <a:spAutoFit/>
            </a:bodyPr>
            <a:lstStyle/>
            <a:p>
              <a:pPr algn="ctr"/>
              <a:r>
                <a:rPr lang="en-US" dirty="0" smtClean="0">
                  <a:solidFill>
                    <a:schemeClr val="tx1">
                      <a:lumMod val="50000"/>
                    </a:schemeClr>
                  </a:solidFill>
                  <a:latin typeface="+mn-lt"/>
                </a:rPr>
                <a:t>Cesium ion</a:t>
              </a:r>
              <a:endParaRPr lang="en-US" dirty="0">
                <a:solidFill>
                  <a:schemeClr val="tx1">
                    <a:lumMod val="50000"/>
                  </a:schemeClr>
                </a:solidFill>
                <a:latin typeface="+mn-lt"/>
              </a:endParaRPr>
            </a:p>
            <a:p>
              <a:pPr algn="ctr"/>
              <a:r>
                <a:rPr lang="en-US" dirty="0" smtClean="0">
                  <a:solidFill>
                    <a:schemeClr val="tx1">
                      <a:lumMod val="50000"/>
                    </a:schemeClr>
                  </a:solidFill>
                  <a:latin typeface="+mn-lt"/>
                </a:rPr>
                <a:t>3D Tiles</a:t>
              </a:r>
              <a:endParaRPr lang="en-US" dirty="0">
                <a:solidFill>
                  <a:schemeClr val="tx1">
                    <a:lumMod val="50000"/>
                  </a:schemeClr>
                </a:solidFill>
                <a:latin typeface="+mn-lt"/>
              </a:endParaRPr>
            </a:p>
          </p:txBody>
        </p:sp>
      </p:grpSp>
      <p:sp>
        <p:nvSpPr>
          <p:cNvPr id="17" name="Title 3"/>
          <p:cNvSpPr>
            <a:spLocks noGrp="1"/>
          </p:cNvSpPr>
          <p:nvPr>
            <p:ph type="title"/>
          </p:nvPr>
        </p:nvSpPr>
        <p:spPr>
          <a:xfrm>
            <a:off x="1742504" y="267901"/>
            <a:ext cx="6795321" cy="530578"/>
          </a:xfrm>
        </p:spPr>
        <p:txBody>
          <a:bodyPr/>
          <a:lstStyle/>
          <a:p>
            <a:pPr algn="ctr"/>
            <a:r>
              <a:rPr lang="en-US" dirty="0" smtClean="0"/>
              <a:t>Data Analysis</a:t>
            </a:r>
            <a:endParaRPr lang="en-US" dirty="0"/>
          </a:p>
        </p:txBody>
      </p:sp>
    </p:spTree>
    <p:extLst>
      <p:ext uri="{BB962C8B-B14F-4D97-AF65-F5344CB8AC3E}">
        <p14:creationId xmlns:p14="http://schemas.microsoft.com/office/powerpoint/2010/main" val="4112530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p:txBody>
          <a:bodyPr/>
          <a:lstStyle/>
          <a:p>
            <a:r>
              <a:rPr lang="en-US" dirty="0" smtClean="0"/>
              <a:t>ORIGINAL  CONTENT SCENE </a:t>
            </a:r>
          </a:p>
          <a:p>
            <a:r>
              <a:rPr lang="en-US" dirty="0" smtClean="0"/>
              <a:t>CESIUM 3D TILES</a:t>
            </a:r>
            <a:endParaRPr lang="en-US" dirty="0"/>
          </a:p>
        </p:txBody>
      </p:sp>
      <p:pic>
        <p:nvPicPr>
          <p:cNvPr id="5" name="Picture 4"/>
          <p:cNvPicPr>
            <a:picLocks noChangeAspect="1"/>
          </p:cNvPicPr>
          <p:nvPr/>
        </p:nvPicPr>
        <p:blipFill>
          <a:blip r:embed="rId2"/>
          <a:stretch>
            <a:fillRect/>
          </a:stretch>
        </p:blipFill>
        <p:spPr>
          <a:xfrm>
            <a:off x="477483" y="1276538"/>
            <a:ext cx="8798634" cy="4293697"/>
          </a:xfrm>
          <a:prstGeom prst="rect">
            <a:avLst/>
          </a:prstGeom>
        </p:spPr>
      </p:pic>
      <p:pic>
        <p:nvPicPr>
          <p:cNvPr id="7" name="Picture 6"/>
          <p:cNvPicPr>
            <a:picLocks noChangeAspect="1"/>
          </p:cNvPicPr>
          <p:nvPr/>
        </p:nvPicPr>
        <p:blipFill>
          <a:blip r:embed="rId3"/>
          <a:stretch>
            <a:fillRect/>
          </a:stretch>
        </p:blipFill>
        <p:spPr>
          <a:xfrm>
            <a:off x="7922243" y="1000011"/>
            <a:ext cx="1515706" cy="140646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8" name="Title 3"/>
          <p:cNvSpPr>
            <a:spLocks noGrp="1"/>
          </p:cNvSpPr>
          <p:nvPr>
            <p:ph type="title"/>
          </p:nvPr>
        </p:nvSpPr>
        <p:spPr>
          <a:xfrm>
            <a:off x="1033587" y="331170"/>
            <a:ext cx="8011096" cy="530578"/>
          </a:xfrm>
        </p:spPr>
        <p:txBody>
          <a:bodyPr/>
          <a:lstStyle/>
          <a:p>
            <a:pPr algn="ctr"/>
            <a:r>
              <a:rPr lang="en-US" dirty="0" smtClean="0"/>
              <a:t>3D Tiles from Open Street MAP </a:t>
            </a:r>
            <a:endParaRPr lang="en-US" dirty="0"/>
          </a:p>
        </p:txBody>
      </p:sp>
    </p:spTree>
    <p:extLst>
      <p:ext uri="{BB962C8B-B14F-4D97-AF65-F5344CB8AC3E}">
        <p14:creationId xmlns:p14="http://schemas.microsoft.com/office/powerpoint/2010/main" val="386514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p:txBody>
          <a:bodyPr/>
          <a:lstStyle/>
          <a:p>
            <a:r>
              <a:rPr lang="en-US" dirty="0" smtClean="0"/>
              <a:t>CAE DRAGONFLY</a:t>
            </a:r>
          </a:p>
          <a:p>
            <a:r>
              <a:rPr lang="en-US" dirty="0" smtClean="0"/>
              <a:t>3D TILES &amp; glTF INTEGRATED SCENE</a:t>
            </a:r>
            <a:endParaRPr lang="en-US" dirty="0"/>
          </a:p>
        </p:txBody>
      </p:sp>
      <p:pic>
        <p:nvPicPr>
          <p:cNvPr id="14" name="CAE ISG Sprint 25Sep20">
            <a:hlinkClick r:id="" action="ppaction://media"/>
          </p:cNvPr>
          <p:cNvPicPr>
            <a:picLocks noChangeAspect="1"/>
          </p:cNvPicPr>
          <p:nvPr>
            <a:videoFile r:link="rId2"/>
            <p:extLst>
              <p:ext uri="{DAA4B4D4-6D71-4841-9C94-3DE7FCFB9230}">
                <p14:media xmlns:p14="http://schemas.microsoft.com/office/powerpoint/2010/main" r:embed="rId1">
                  <p14:fade in="3000"/>
                </p14:media>
              </p:ext>
            </p:extLst>
          </p:nvPr>
        </p:nvPicPr>
        <p:blipFill>
          <a:blip r:embed="rId4"/>
          <a:stretch>
            <a:fillRect/>
          </a:stretch>
        </p:blipFill>
        <p:spPr>
          <a:xfrm>
            <a:off x="2075137" y="1315091"/>
            <a:ext cx="5866501" cy="4099103"/>
          </a:xfrm>
          <a:prstGeom prst="rect">
            <a:avLst/>
          </a:prstGeom>
        </p:spPr>
      </p:pic>
      <p:pic>
        <p:nvPicPr>
          <p:cNvPr id="15" name="Picture 14"/>
          <p:cNvPicPr>
            <a:picLocks noChangeAspect="1"/>
          </p:cNvPicPr>
          <p:nvPr/>
        </p:nvPicPr>
        <p:blipFill>
          <a:blip r:embed="rId5"/>
          <a:stretch>
            <a:fillRect/>
          </a:stretch>
        </p:blipFill>
        <p:spPr>
          <a:xfrm>
            <a:off x="4250534" y="2469215"/>
            <a:ext cx="1515706" cy="140646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0736507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0666"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showWhenStopped="0">
                <p:cTn id="7" fill="hold" display="0">
                  <p:stCondLst>
                    <p:cond delay="indefinite"/>
                  </p:stCondLst>
                </p:cTn>
                <p:tgtEl>
                  <p:spTgt spid="14"/>
                </p:tgtEl>
              </p:cMediaNode>
            </p:video>
            <p:seq concurrent="1" nextAc="seek">
              <p:cTn id="8" restart="whenNotActive" fill="hold" evtFilter="cancelBubble" nodeType="interactiveSeq">
                <p:stCondLst>
                  <p:cond evt="onClick" delay="0">
                    <p:tgtEl>
                      <p:spTgt spid="1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4"/>
                                        </p:tgtEl>
                                      </p:cBhvr>
                                    </p:cmd>
                                  </p:childTnLst>
                                </p:cTn>
                              </p:par>
                            </p:childTnLst>
                          </p:cTn>
                        </p:par>
                      </p:childTnLst>
                    </p:cTn>
                  </p:par>
                </p:childTnLst>
              </p:cTn>
              <p:nextCondLst>
                <p:cond evt="onClick" delay="0">
                  <p:tgtEl>
                    <p:spTgt spid="14"/>
                  </p:tgtEl>
                </p:cond>
              </p:nextCondLst>
            </p:seq>
          </p:childTnLst>
        </p:cTn>
      </p:par>
    </p:tnLst>
  </p:timing>
</p:sld>
</file>

<file path=ppt/theme/theme1.xml><?xml version="1.0" encoding="utf-8"?>
<a:theme xmlns:a="http://schemas.openxmlformats.org/drawingml/2006/main" name="Office Theme">
  <a:themeElements>
    <a:clrScheme name="CAE-2">
      <a:dk1>
        <a:srgbClr val="182A54"/>
      </a:dk1>
      <a:lt1>
        <a:sysClr val="window" lastClr="FFFFFF"/>
      </a:lt1>
      <a:dk2>
        <a:srgbClr val="4B4B4B"/>
      </a:dk2>
      <a:lt2>
        <a:srgbClr val="FFFFFF"/>
      </a:lt2>
      <a:accent1>
        <a:srgbClr val="182A54"/>
      </a:accent1>
      <a:accent2>
        <a:srgbClr val="006A9B"/>
      </a:accent2>
      <a:accent3>
        <a:srgbClr val="939393"/>
      </a:accent3>
      <a:accent4>
        <a:srgbClr val="7AC143"/>
      </a:accent4>
      <a:accent5>
        <a:srgbClr val="9C8DC3"/>
      </a:accent5>
      <a:accent6>
        <a:srgbClr val="CC3300"/>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spAutoFit/>
      </a:bodyPr>
      <a:lstStyle>
        <a:defPPr>
          <a:defRPr dirty="0">
            <a:latin typeface="+mn-lt"/>
          </a:defRPr>
        </a:defPPr>
      </a:lstStyle>
    </a:spDef>
    <a:txDef>
      <a:spPr>
        <a:noFill/>
      </a:spPr>
      <a:bodyPr wrap="square" lIns="97528" tIns="48764" rIns="97528" bIns="48764" rtlCol="0">
        <a:spAutoFit/>
      </a:bodyPr>
      <a:lstStyle>
        <a:defPPr algn="ctr">
          <a:defRPr dirty="0">
            <a:solidFill>
              <a:schemeClr val="tx1">
                <a:lumMod val="50000"/>
              </a:schemeClr>
            </a:solidFill>
            <a:latin typeface="+mn-lt"/>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documentManagement>
    <Category xmlns="174017a4-1c7d-4892-abd0-c88bbc6ae09e">5</Category>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8E48A4C05C1F92428933AAFC0F3F8BA8" ma:contentTypeVersion="1" ma:contentTypeDescription="Create a new document." ma:contentTypeScope="" ma:versionID="497965724ba26d6fbb12c3196a735053">
  <xsd:schema xmlns:xsd="http://www.w3.org/2001/XMLSchema" xmlns:p="http://schemas.microsoft.com/office/2006/metadata/properties" xmlns:ns2="174017a4-1c7d-4892-abd0-c88bbc6ae09e" targetNamespace="http://schemas.microsoft.com/office/2006/metadata/properties" ma:root="true" ma:fieldsID="594e1924b56f2bc422ca53382954f619" ns2:_="">
    <xsd:import namespace="174017a4-1c7d-4892-abd0-c88bbc6ae09e"/>
    <xsd:element name="properties">
      <xsd:complexType>
        <xsd:sequence>
          <xsd:element name="documentManagement">
            <xsd:complexType>
              <xsd:all>
                <xsd:element ref="ns2:Category" minOccurs="0"/>
              </xsd:all>
            </xsd:complexType>
          </xsd:element>
        </xsd:sequence>
      </xsd:complexType>
    </xsd:element>
  </xsd:schema>
  <xsd:schema xmlns:xsd="http://www.w3.org/2001/XMLSchema" xmlns:dms="http://schemas.microsoft.com/office/2006/documentManagement/types" targetNamespace="174017a4-1c7d-4892-abd0-c88bbc6ae09e" elementFormDefault="qualified">
    <xsd:import namespace="http://schemas.microsoft.com/office/2006/documentManagement/types"/>
    <xsd:element name="Category" ma:index="8" nillable="true" ma:displayName="Category" ma:list="{36203a1b-7227-4461-88d4-580ee3ef39dd}" ma:internalName="Category" ma:showField="Title">
      <xsd:simpleType>
        <xsd:restriction base="dms:Lookup"/>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Props1.xml><?xml version="1.0" encoding="utf-8"?>
<ds:datastoreItem xmlns:ds="http://schemas.openxmlformats.org/officeDocument/2006/customXml" ds:itemID="{93C676B2-552A-45E9-AFA7-C1B7AEE8BA35}">
  <ds:schemaRefs>
    <ds:schemaRef ds:uri="http://purl.org/dc/terms/"/>
    <ds:schemaRef ds:uri="http://schemas.openxmlformats.org/package/2006/metadata/core-properties"/>
    <ds:schemaRef ds:uri="http://schemas.microsoft.com/office/2006/documentManagement/types"/>
    <ds:schemaRef ds:uri="174017a4-1c7d-4892-abd0-c88bbc6ae09e"/>
    <ds:schemaRef ds:uri="http://purl.org/dc/elements/1.1/"/>
    <ds:schemaRef ds:uri="http://schemas.microsoft.com/office/2006/metadata/properties"/>
    <ds:schemaRef ds:uri="http://www.w3.org/XML/1998/namespace"/>
    <ds:schemaRef ds:uri="http://purl.org/dc/dcmitype/"/>
  </ds:schemaRefs>
</ds:datastoreItem>
</file>

<file path=customXml/itemProps2.xml><?xml version="1.0" encoding="utf-8"?>
<ds:datastoreItem xmlns:ds="http://schemas.openxmlformats.org/officeDocument/2006/customXml" ds:itemID="{C5BBF14F-A532-44D3-886E-CFAE4A4C0C1F}">
  <ds:schemaRefs>
    <ds:schemaRef ds:uri="http://schemas.microsoft.com/sharepoint/v3/contenttype/forms"/>
  </ds:schemaRefs>
</ds:datastoreItem>
</file>

<file path=customXml/itemProps3.xml><?xml version="1.0" encoding="utf-8"?>
<ds:datastoreItem xmlns:ds="http://schemas.openxmlformats.org/officeDocument/2006/customXml" ds:itemID="{50914976-D93D-433B-92FB-12D78BB2384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74017a4-1c7d-4892-abd0-c88bbc6ae09e"/>
    <ds:schemaRef ds:uri="http://schemas.microsoft.com/office/2006/documentManagement/typ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docProps/app.xml><?xml version="1.0" encoding="utf-8"?>
<Properties xmlns="http://schemas.openxmlformats.org/officeDocument/2006/extended-properties" xmlns:vt="http://schemas.openxmlformats.org/officeDocument/2006/docPropsVTypes">
  <TotalTime>36104</TotalTime>
  <Words>302</Words>
  <Application>Microsoft Office PowerPoint</Application>
  <PresentationFormat>Custom</PresentationFormat>
  <Paragraphs>47</Paragraphs>
  <Slides>11</Slides>
  <Notes>5</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MS PGothic</vt:lpstr>
      <vt:lpstr>Arial</vt:lpstr>
      <vt:lpstr>HelveticaNeueLT Std Lt</vt:lpstr>
      <vt:lpstr>Wingdings</vt:lpstr>
      <vt:lpstr>Office Theme</vt:lpstr>
      <vt:lpstr>PowerPoint Presentation</vt:lpstr>
      <vt:lpstr>PowerPoint Presentation</vt:lpstr>
      <vt:lpstr>Data Generation and Data Sharing</vt:lpstr>
      <vt:lpstr>PowerPoint Presentation</vt:lpstr>
      <vt:lpstr>PowerPoint Presentation</vt:lpstr>
      <vt:lpstr>PowerPoint Presentation</vt:lpstr>
      <vt:lpstr>Data Analysis</vt:lpstr>
      <vt:lpstr>3D Tiles from Open Street MAP </vt:lpstr>
      <vt:lpstr>PowerPoint Presentation</vt:lpstr>
      <vt:lpstr>PowerPoint Presentation</vt:lpstr>
      <vt:lpstr>PowerPoint Presentation</vt:lpstr>
    </vt:vector>
  </TitlesOfParts>
  <Company>Clenche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caeCorporate_Presentation_Template</dc:title>
  <dc:creator>Holly.Black@caemilusa.com</dc:creator>
  <cp:lastModifiedBy>Holly Black</cp:lastModifiedBy>
  <cp:revision>2348</cp:revision>
  <cp:lastPrinted>2018-02-02T19:01:26Z</cp:lastPrinted>
  <dcterms:created xsi:type="dcterms:W3CDTF">2013-07-23T12:51:14Z</dcterms:created>
  <dcterms:modified xsi:type="dcterms:W3CDTF">2020-09-24T23:30:04Z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0x0101008E48A4C05C1F92428933AAFC0F3F8BA8</vt:lpwstr>
  </property>
</Properties>
</file>